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68" r:id="rId1"/>
    <p:sldMasterId id="2147483828" r:id="rId2"/>
    <p:sldMasterId id="2147483813" r:id="rId3"/>
  </p:sldMasterIdLst>
  <p:notesMasterIdLst>
    <p:notesMasterId r:id="rId18"/>
  </p:notesMasterIdLst>
  <p:handoutMasterIdLst>
    <p:handoutMasterId r:id="rId19"/>
  </p:handoutMasterIdLst>
  <p:sldIdLst>
    <p:sldId id="301" r:id="rId4"/>
    <p:sldId id="703" r:id="rId5"/>
    <p:sldId id="670" r:id="rId6"/>
    <p:sldId id="721" r:id="rId7"/>
    <p:sldId id="711" r:id="rId8"/>
    <p:sldId id="738" r:id="rId9"/>
    <p:sldId id="723" r:id="rId10"/>
    <p:sldId id="712" r:id="rId11"/>
    <p:sldId id="722" r:id="rId12"/>
    <p:sldId id="739" r:id="rId13"/>
    <p:sldId id="742" r:id="rId14"/>
    <p:sldId id="724" r:id="rId15"/>
    <p:sldId id="743" r:id="rId16"/>
    <p:sldId id="734" r:id="rId17"/>
  </p:sldIdLst>
  <p:sldSz cx="9144000" cy="6858000" type="letter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838">
          <p15:clr>
            <a:srgbClr val="A4A3A4"/>
          </p15:clr>
        </p15:guide>
        <p15:guide id="2" orient="horz" pos="2341">
          <p15:clr>
            <a:srgbClr val="A4A3A4"/>
          </p15:clr>
        </p15:guide>
        <p15:guide id="3" orient="horz" pos="2251">
          <p15:clr>
            <a:srgbClr val="A4A3A4"/>
          </p15:clr>
        </p15:guide>
        <p15:guide id="4" orient="horz" pos="754">
          <p15:clr>
            <a:srgbClr val="A4A3A4"/>
          </p15:clr>
        </p15:guide>
        <p15:guide id="5" orient="horz" pos="572">
          <p15:clr>
            <a:srgbClr val="A4A3A4"/>
          </p15:clr>
        </p15:guide>
        <p15:guide id="6" orient="horz" pos="436">
          <p15:clr>
            <a:srgbClr val="A4A3A4"/>
          </p15:clr>
        </p15:guide>
        <p15:guide id="7" pos="1338">
          <p15:clr>
            <a:srgbClr val="A4A3A4"/>
          </p15:clr>
        </p15:guide>
        <p15:guide id="8" pos="159">
          <p15:clr>
            <a:srgbClr val="A4A3A4"/>
          </p15:clr>
        </p15:guide>
        <p15:guide id="9" pos="1156">
          <p15:clr>
            <a:srgbClr val="A4A3A4"/>
          </p15:clr>
        </p15:guide>
        <p15:guide id="10" pos="2335">
          <p15:clr>
            <a:srgbClr val="A4A3A4"/>
          </p15:clr>
        </p15:guide>
        <p15:guide id="11" pos="3425">
          <p15:clr>
            <a:srgbClr val="A4A3A4"/>
          </p15:clr>
        </p15:guide>
        <p15:guide id="12" pos="3515">
          <p15:clr>
            <a:srgbClr val="A4A3A4"/>
          </p15:clr>
        </p15:guide>
        <p15:guide id="13" pos="4513">
          <p15:clr>
            <a:srgbClr val="A4A3A4"/>
          </p15:clr>
        </p15:guide>
        <p15:guide id="14" pos="5601">
          <p15:clr>
            <a:srgbClr val="A4A3A4"/>
          </p15:clr>
        </p15:guide>
        <p15:guide id="15" pos="2426">
          <p15:clr>
            <a:srgbClr val="A4A3A4"/>
          </p15:clr>
        </p15:guide>
        <p15:guide id="16" pos="4604">
          <p15:clr>
            <a:srgbClr val="A4A3A4"/>
          </p15:clr>
        </p15:guide>
        <p15:guide id="17" pos="2835">
          <p15:clr>
            <a:srgbClr val="A4A3A4"/>
          </p15:clr>
        </p15:guide>
        <p15:guide id="18" pos="292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42700"/>
    <a:srgbClr val="007C92"/>
    <a:srgbClr val="000060"/>
    <a:srgbClr val="003B76"/>
    <a:srgbClr val="0033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603" autoAdjust="0"/>
    <p:restoredTop sz="94434" autoAdjust="0"/>
  </p:normalViewPr>
  <p:slideViewPr>
    <p:cSldViewPr>
      <p:cViewPr varScale="1">
        <p:scale>
          <a:sx n="70" d="100"/>
          <a:sy n="70" d="100"/>
        </p:scale>
        <p:origin x="-582" y="-90"/>
      </p:cViewPr>
      <p:guideLst>
        <p:guide orient="horz" pos="3838"/>
        <p:guide orient="horz" pos="2341"/>
        <p:guide orient="horz" pos="2251"/>
        <p:guide orient="horz" pos="754"/>
        <p:guide orient="horz" pos="572"/>
        <p:guide orient="horz" pos="436"/>
        <p:guide pos="1338"/>
        <p:guide pos="159"/>
        <p:guide pos="1156"/>
        <p:guide pos="2335"/>
        <p:guide pos="3425"/>
        <p:guide pos="3515"/>
        <p:guide pos="4513"/>
        <p:guide pos="5601"/>
      </p:guideLst>
    </p:cSldViewPr>
  </p:slideViewPr>
  <p:outlineViewPr>
    <p:cViewPr>
      <p:scale>
        <a:sx n="33" d="100"/>
        <a:sy n="33" d="100"/>
      </p:scale>
      <p:origin x="0" y="21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944"/>
    </p:cViewPr>
  </p:sorterViewPr>
  <p:notesViewPr>
    <p:cSldViewPr showGuides="1">
      <p:cViewPr varScale="1">
        <p:scale>
          <a:sx n="52" d="100"/>
          <a:sy n="52" d="100"/>
        </p:scale>
        <p:origin x="2976" y="96"/>
      </p:cViewPr>
      <p:guideLst>
        <p:guide orient="horz" pos="3108"/>
        <p:guide pos="212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3801B-3AD9-4063-8035-40061A8994CF}" type="datetimeFigureOut">
              <a:rPr lang="en-GB" smtClean="0">
                <a:latin typeface="Arial" pitchFamily="34" charset="0"/>
              </a:rPr>
              <a:pPr/>
              <a:t>17/01/2016</a:t>
            </a:fld>
            <a:endParaRPr lang="en-GB" dirty="0">
              <a:latin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88B57-508C-45DA-BE9E-9787265685AB}" type="slidenum">
              <a:rPr lang="en-GB" smtClean="0">
                <a:latin typeface="Arial" pitchFamily="34" charset="0"/>
              </a:rPr>
              <a:pPr/>
              <a:t>‹#›</a:t>
            </a:fld>
            <a:endParaRPr lang="en-GB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8449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31276AA8-87B9-4096-8DB7-61955026A411}" type="datetimeFigureOut">
              <a:rPr lang="en-GB" smtClean="0"/>
              <a:pPr/>
              <a:t>17/01/2016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416" y="4687052"/>
            <a:ext cx="5388931" cy="4439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FAB8291F-7122-4223-8777-35D50163381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80242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8291F-7122-4223-8777-35D50163381A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29328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8587309" y="296254"/>
            <a:ext cx="556692" cy="6248399"/>
          </a:xfrm>
          <a:prstGeom prst="rect">
            <a:avLst/>
          </a:prstGeom>
          <a:solidFill>
            <a:srgbClr val="CCE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296254"/>
            <a:ext cx="6224397" cy="6248399"/>
          </a:xfrm>
          <a:prstGeom prst="rect">
            <a:avLst/>
          </a:prstGeom>
          <a:solidFill>
            <a:srgbClr val="CCE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3939001"/>
            <a:ext cx="5943600" cy="2291697"/>
          </a:xfrm>
          <a:prstGeom prst="rect">
            <a:avLst/>
          </a:prstGeom>
          <a:solidFill>
            <a:srgbClr val="003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 bwMode="gray">
          <a:xfrm>
            <a:off x="323527" y="4548601"/>
            <a:ext cx="3816425" cy="208823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40000"/>
              </a:spcBef>
              <a:spcAft>
                <a:spcPct val="0"/>
              </a:spcAft>
              <a:defRPr lang="en-GB" sz="3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defRPr lang="en-GB" sz="3000" b="1" dirty="0">
                <a:solidFill>
                  <a:schemeClr val="bg1"/>
                </a:solidFill>
                <a:latin typeface="+mj-lt"/>
              </a:defRPr>
            </a:lvl2pPr>
            <a:lvl3pPr>
              <a:defRPr lang="en-GB" sz="3000" b="1" dirty="0">
                <a:solidFill>
                  <a:schemeClr val="bg1"/>
                </a:solidFill>
                <a:latin typeface="+mj-lt"/>
              </a:defRPr>
            </a:lvl3pPr>
            <a:lvl4pPr>
              <a:defRPr lang="en-GB" sz="3000" b="1" dirty="0">
                <a:solidFill>
                  <a:schemeClr val="bg1"/>
                </a:solidFill>
                <a:latin typeface="+mj-lt"/>
              </a:defRPr>
            </a:lvl4pPr>
            <a:lvl5pPr>
              <a:defRPr lang="en-GB" sz="3000" b="1" dirty="0">
                <a:solidFill>
                  <a:schemeClr val="bg1"/>
                </a:solidFill>
                <a:latin typeface="+mj-lt"/>
              </a:defRPr>
            </a:lvl5pPr>
            <a:lvl6pPr>
              <a:defRPr lang="en-GB" sz="3000" b="1" dirty="0">
                <a:solidFill>
                  <a:schemeClr val="bg1"/>
                </a:solidFill>
                <a:latin typeface="+mj-lt"/>
              </a:defRPr>
            </a:lvl6pPr>
            <a:lvl7pPr>
              <a:defRPr lang="en-GB" sz="3000" b="1" dirty="0">
                <a:solidFill>
                  <a:schemeClr val="bg1"/>
                </a:solidFill>
                <a:latin typeface="+mj-lt"/>
              </a:defRPr>
            </a:lvl7pPr>
            <a:lvl8pPr>
              <a:defRPr lang="en-GB" sz="3000" b="1" dirty="0">
                <a:solidFill>
                  <a:schemeClr val="bg1"/>
                </a:solidFill>
                <a:latin typeface="+mj-lt"/>
              </a:defRPr>
            </a:lvl8pPr>
            <a:lvl9pPr>
              <a:defRPr sz="30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 bwMode="gray">
          <a:xfrm>
            <a:off x="323528" y="5747164"/>
            <a:ext cx="3456383" cy="10795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defRPr lang="en-US" sz="1200" b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200" b="0" kern="120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200" b="0" kern="120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200" b="0" kern="120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200" b="0" kern="120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>
              <a:defRPr lang="en-US" sz="1200" b="0" kern="120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defRPr lang="en-US" sz="1200" b="0" kern="120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defRPr lang="en-US" sz="1200" b="0" kern="120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defRPr lang="en-US" sz="1200" b="0" kern="1200" noProof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8853443" y="3939001"/>
            <a:ext cx="290557" cy="2291697"/>
          </a:xfrm>
          <a:prstGeom prst="rect">
            <a:avLst/>
          </a:prstGeom>
          <a:solidFill>
            <a:srgbClr val="003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  <p:grpSp>
        <p:nvGrpSpPr>
          <p:cNvPr id="5" name="Group 4"/>
          <p:cNvGrpSpPr>
            <a:grpSpLocks noChangeAspect="1"/>
          </p:cNvGrpSpPr>
          <p:nvPr userDrawn="1"/>
        </p:nvGrpSpPr>
        <p:grpSpPr bwMode="auto">
          <a:xfrm>
            <a:off x="6851650" y="4411663"/>
            <a:ext cx="1155700" cy="1536700"/>
            <a:chOff x="4316" y="2779"/>
            <a:chExt cx="728" cy="968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4316" y="2779"/>
              <a:ext cx="728" cy="9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5"/>
            <p:cNvSpPr>
              <a:spLocks noEditPoints="1"/>
            </p:cNvSpPr>
            <p:nvPr userDrawn="1"/>
          </p:nvSpPr>
          <p:spPr bwMode="auto">
            <a:xfrm>
              <a:off x="4462" y="2779"/>
              <a:ext cx="441" cy="753"/>
            </a:xfrm>
            <a:custGeom>
              <a:avLst/>
              <a:gdLst>
                <a:gd name="T0" fmla="*/ 0 w 1908"/>
                <a:gd name="T1" fmla="*/ 0 h 3272"/>
                <a:gd name="T2" fmla="*/ 1631 w 1908"/>
                <a:gd name="T3" fmla="*/ 0 h 3272"/>
                <a:gd name="T4" fmla="*/ 1449 w 1908"/>
                <a:gd name="T5" fmla="*/ 151 h 3272"/>
                <a:gd name="T6" fmla="*/ 1177 w 1908"/>
                <a:gd name="T7" fmla="*/ 807 h 3272"/>
                <a:gd name="T8" fmla="*/ 1169 w 1908"/>
                <a:gd name="T9" fmla="*/ 394 h 3272"/>
                <a:gd name="T10" fmla="*/ 901 w 1908"/>
                <a:gd name="T11" fmla="*/ 385 h 3272"/>
                <a:gd name="T12" fmla="*/ 389 w 1908"/>
                <a:gd name="T13" fmla="*/ 1029 h 3272"/>
                <a:gd name="T14" fmla="*/ 24 w 1908"/>
                <a:gd name="T15" fmla="*/ 2006 h 3272"/>
                <a:gd name="T16" fmla="*/ 0 w 1908"/>
                <a:gd name="T17" fmla="*/ 2127 h 3272"/>
                <a:gd name="T18" fmla="*/ 0 w 1908"/>
                <a:gd name="T19" fmla="*/ 0 h 3272"/>
                <a:gd name="T20" fmla="*/ 1657 w 1908"/>
                <a:gd name="T21" fmla="*/ 0 h 3272"/>
                <a:gd name="T22" fmla="*/ 1908 w 1908"/>
                <a:gd name="T23" fmla="*/ 0 h 3272"/>
                <a:gd name="T24" fmla="*/ 1908 w 1908"/>
                <a:gd name="T25" fmla="*/ 989 h 3272"/>
                <a:gd name="T26" fmla="*/ 1907 w 1908"/>
                <a:gd name="T27" fmla="*/ 989 h 3272"/>
                <a:gd name="T28" fmla="*/ 1654 w 1908"/>
                <a:gd name="T29" fmla="*/ 1814 h 3272"/>
                <a:gd name="T30" fmla="*/ 1284 w 1908"/>
                <a:gd name="T31" fmla="*/ 2482 h 3272"/>
                <a:gd name="T32" fmla="*/ 1225 w 1908"/>
                <a:gd name="T33" fmla="*/ 2454 h 3272"/>
                <a:gd name="T34" fmla="*/ 1230 w 1908"/>
                <a:gd name="T35" fmla="*/ 1920 h 3272"/>
                <a:gd name="T36" fmla="*/ 1657 w 1908"/>
                <a:gd name="T37" fmla="*/ 0 h 3272"/>
                <a:gd name="T38" fmla="*/ 1908 w 1908"/>
                <a:gd name="T39" fmla="*/ 1320 h 3272"/>
                <a:gd name="T40" fmla="*/ 1908 w 1908"/>
                <a:gd name="T41" fmla="*/ 3272 h 3272"/>
                <a:gd name="T42" fmla="*/ 0 w 1908"/>
                <a:gd name="T43" fmla="*/ 3272 h 3272"/>
                <a:gd name="T44" fmla="*/ 0 w 1908"/>
                <a:gd name="T45" fmla="*/ 2912 h 3272"/>
                <a:gd name="T46" fmla="*/ 88 w 1908"/>
                <a:gd name="T47" fmla="*/ 3112 h 3272"/>
                <a:gd name="T48" fmla="*/ 408 w 1908"/>
                <a:gd name="T49" fmla="*/ 3178 h 3272"/>
                <a:gd name="T50" fmla="*/ 933 w 1908"/>
                <a:gd name="T51" fmla="*/ 2149 h 3272"/>
                <a:gd name="T52" fmla="*/ 1009 w 1908"/>
                <a:gd name="T53" fmla="*/ 2526 h 3272"/>
                <a:gd name="T54" fmla="*/ 1341 w 1908"/>
                <a:gd name="T55" fmla="*/ 2585 h 3272"/>
                <a:gd name="T56" fmla="*/ 1743 w 1908"/>
                <a:gd name="T57" fmla="*/ 1839 h 3272"/>
                <a:gd name="T58" fmla="*/ 1908 w 1908"/>
                <a:gd name="T59" fmla="*/ 1320 h 3272"/>
                <a:gd name="T60" fmla="*/ 992 w 1908"/>
                <a:gd name="T61" fmla="*/ 450 h 3272"/>
                <a:gd name="T62" fmla="*/ 381 w 1908"/>
                <a:gd name="T63" fmla="*/ 1976 h 3272"/>
                <a:gd name="T64" fmla="*/ 304 w 1908"/>
                <a:gd name="T65" fmla="*/ 3040 h 3272"/>
                <a:gd name="T66" fmla="*/ 376 w 1908"/>
                <a:gd name="T67" fmla="*/ 3076 h 3272"/>
                <a:gd name="T68" fmla="*/ 661 w 1908"/>
                <a:gd name="T69" fmla="*/ 2604 h 3272"/>
                <a:gd name="T70" fmla="*/ 971 w 1908"/>
                <a:gd name="T71" fmla="*/ 1552 h 3272"/>
                <a:gd name="T72" fmla="*/ 1102 w 1908"/>
                <a:gd name="T73" fmla="*/ 470 h 3272"/>
                <a:gd name="T74" fmla="*/ 992 w 1908"/>
                <a:gd name="T75" fmla="*/ 450 h 3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08" h="3272">
                  <a:moveTo>
                    <a:pt x="0" y="0"/>
                  </a:moveTo>
                  <a:lnTo>
                    <a:pt x="1631" y="0"/>
                  </a:lnTo>
                  <a:cubicBezTo>
                    <a:pt x="1555" y="43"/>
                    <a:pt x="1494" y="94"/>
                    <a:pt x="1449" y="151"/>
                  </a:cubicBezTo>
                  <a:cubicBezTo>
                    <a:pt x="1384" y="230"/>
                    <a:pt x="1294" y="449"/>
                    <a:pt x="1177" y="807"/>
                  </a:cubicBezTo>
                  <a:cubicBezTo>
                    <a:pt x="1224" y="613"/>
                    <a:pt x="1221" y="476"/>
                    <a:pt x="1169" y="394"/>
                  </a:cubicBezTo>
                  <a:cubicBezTo>
                    <a:pt x="1115" y="309"/>
                    <a:pt x="1025" y="306"/>
                    <a:pt x="901" y="385"/>
                  </a:cubicBezTo>
                  <a:cubicBezTo>
                    <a:pt x="734" y="491"/>
                    <a:pt x="563" y="706"/>
                    <a:pt x="389" y="1029"/>
                  </a:cubicBezTo>
                  <a:cubicBezTo>
                    <a:pt x="216" y="1352"/>
                    <a:pt x="94" y="1678"/>
                    <a:pt x="24" y="2006"/>
                  </a:cubicBezTo>
                  <a:cubicBezTo>
                    <a:pt x="15" y="2047"/>
                    <a:pt x="7" y="2088"/>
                    <a:pt x="0" y="2127"/>
                  </a:cubicBezTo>
                  <a:lnTo>
                    <a:pt x="0" y="0"/>
                  </a:lnTo>
                  <a:close/>
                  <a:moveTo>
                    <a:pt x="1657" y="0"/>
                  </a:moveTo>
                  <a:lnTo>
                    <a:pt x="1908" y="0"/>
                  </a:lnTo>
                  <a:lnTo>
                    <a:pt x="1908" y="989"/>
                  </a:lnTo>
                  <a:lnTo>
                    <a:pt x="1907" y="989"/>
                  </a:lnTo>
                  <a:cubicBezTo>
                    <a:pt x="1802" y="1356"/>
                    <a:pt x="1718" y="1631"/>
                    <a:pt x="1654" y="1814"/>
                  </a:cubicBezTo>
                  <a:cubicBezTo>
                    <a:pt x="1500" y="2250"/>
                    <a:pt x="1376" y="2473"/>
                    <a:pt x="1284" y="2482"/>
                  </a:cubicBezTo>
                  <a:cubicBezTo>
                    <a:pt x="1260" y="2487"/>
                    <a:pt x="1240" y="2478"/>
                    <a:pt x="1225" y="2454"/>
                  </a:cubicBezTo>
                  <a:cubicBezTo>
                    <a:pt x="1188" y="2396"/>
                    <a:pt x="1190" y="2218"/>
                    <a:pt x="1230" y="1920"/>
                  </a:cubicBezTo>
                  <a:cubicBezTo>
                    <a:pt x="1294" y="1424"/>
                    <a:pt x="1436" y="784"/>
                    <a:pt x="1657" y="0"/>
                  </a:cubicBezTo>
                  <a:close/>
                  <a:moveTo>
                    <a:pt x="1908" y="1320"/>
                  </a:moveTo>
                  <a:lnTo>
                    <a:pt x="1908" y="3272"/>
                  </a:lnTo>
                  <a:lnTo>
                    <a:pt x="0" y="3272"/>
                  </a:lnTo>
                  <a:lnTo>
                    <a:pt x="0" y="2912"/>
                  </a:lnTo>
                  <a:cubicBezTo>
                    <a:pt x="22" y="2987"/>
                    <a:pt x="51" y="3053"/>
                    <a:pt x="88" y="3112"/>
                  </a:cubicBezTo>
                  <a:cubicBezTo>
                    <a:pt x="169" y="3240"/>
                    <a:pt x="276" y="3262"/>
                    <a:pt x="408" y="3178"/>
                  </a:cubicBezTo>
                  <a:cubicBezTo>
                    <a:pt x="575" y="3072"/>
                    <a:pt x="750" y="2729"/>
                    <a:pt x="933" y="2149"/>
                  </a:cubicBezTo>
                  <a:cubicBezTo>
                    <a:pt x="929" y="2315"/>
                    <a:pt x="955" y="2441"/>
                    <a:pt x="1009" y="2526"/>
                  </a:cubicBezTo>
                  <a:cubicBezTo>
                    <a:pt x="1091" y="2654"/>
                    <a:pt x="1201" y="2674"/>
                    <a:pt x="1341" y="2585"/>
                  </a:cubicBezTo>
                  <a:cubicBezTo>
                    <a:pt x="1470" y="2504"/>
                    <a:pt x="1604" y="2255"/>
                    <a:pt x="1743" y="1839"/>
                  </a:cubicBezTo>
                  <a:cubicBezTo>
                    <a:pt x="1797" y="1678"/>
                    <a:pt x="1852" y="1505"/>
                    <a:pt x="1908" y="1320"/>
                  </a:cubicBezTo>
                  <a:close/>
                  <a:moveTo>
                    <a:pt x="992" y="450"/>
                  </a:moveTo>
                  <a:cubicBezTo>
                    <a:pt x="805" y="568"/>
                    <a:pt x="601" y="1077"/>
                    <a:pt x="381" y="1976"/>
                  </a:cubicBezTo>
                  <a:cubicBezTo>
                    <a:pt x="241" y="2545"/>
                    <a:pt x="215" y="2900"/>
                    <a:pt x="304" y="3040"/>
                  </a:cubicBezTo>
                  <a:cubicBezTo>
                    <a:pt x="321" y="3067"/>
                    <a:pt x="345" y="3079"/>
                    <a:pt x="376" y="3076"/>
                  </a:cubicBezTo>
                  <a:cubicBezTo>
                    <a:pt x="445" y="3065"/>
                    <a:pt x="540" y="2907"/>
                    <a:pt x="661" y="2604"/>
                  </a:cubicBezTo>
                  <a:cubicBezTo>
                    <a:pt x="783" y="2300"/>
                    <a:pt x="886" y="1950"/>
                    <a:pt x="971" y="1552"/>
                  </a:cubicBezTo>
                  <a:cubicBezTo>
                    <a:pt x="1106" y="904"/>
                    <a:pt x="1149" y="543"/>
                    <a:pt x="1102" y="470"/>
                  </a:cubicBezTo>
                  <a:cubicBezTo>
                    <a:pt x="1075" y="427"/>
                    <a:pt x="1038" y="420"/>
                    <a:pt x="992" y="450"/>
                  </a:cubicBez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6"/>
            <p:cNvSpPr>
              <a:spLocks noEditPoints="1"/>
            </p:cNvSpPr>
            <p:nvPr userDrawn="1"/>
          </p:nvSpPr>
          <p:spPr bwMode="auto">
            <a:xfrm>
              <a:off x="4316" y="3595"/>
              <a:ext cx="72" cy="86"/>
            </a:xfrm>
            <a:custGeom>
              <a:avLst/>
              <a:gdLst>
                <a:gd name="T0" fmla="*/ 77 w 309"/>
                <a:gd name="T1" fmla="*/ 375 h 375"/>
                <a:gd name="T2" fmla="*/ 0 w 309"/>
                <a:gd name="T3" fmla="*/ 375 h 375"/>
                <a:gd name="T4" fmla="*/ 104 w 309"/>
                <a:gd name="T5" fmla="*/ 0 h 375"/>
                <a:gd name="T6" fmla="*/ 207 w 309"/>
                <a:gd name="T7" fmla="*/ 0 h 375"/>
                <a:gd name="T8" fmla="*/ 309 w 309"/>
                <a:gd name="T9" fmla="*/ 375 h 375"/>
                <a:gd name="T10" fmla="*/ 226 w 309"/>
                <a:gd name="T11" fmla="*/ 375 h 375"/>
                <a:gd name="T12" fmla="*/ 205 w 309"/>
                <a:gd name="T13" fmla="*/ 292 h 375"/>
                <a:gd name="T14" fmla="*/ 99 w 309"/>
                <a:gd name="T15" fmla="*/ 292 h 375"/>
                <a:gd name="T16" fmla="*/ 77 w 309"/>
                <a:gd name="T17" fmla="*/ 375 h 375"/>
                <a:gd name="T18" fmla="*/ 189 w 309"/>
                <a:gd name="T19" fmla="*/ 234 h 375"/>
                <a:gd name="T20" fmla="*/ 151 w 309"/>
                <a:gd name="T21" fmla="*/ 72 h 375"/>
                <a:gd name="T22" fmla="*/ 150 w 309"/>
                <a:gd name="T23" fmla="*/ 72 h 375"/>
                <a:gd name="T24" fmla="*/ 114 w 309"/>
                <a:gd name="T25" fmla="*/ 234 h 375"/>
                <a:gd name="T26" fmla="*/ 189 w 309"/>
                <a:gd name="T27" fmla="*/ 234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9" h="375">
                  <a:moveTo>
                    <a:pt x="77" y="375"/>
                  </a:moveTo>
                  <a:lnTo>
                    <a:pt x="0" y="375"/>
                  </a:lnTo>
                  <a:lnTo>
                    <a:pt x="104" y="0"/>
                  </a:lnTo>
                  <a:lnTo>
                    <a:pt x="207" y="0"/>
                  </a:lnTo>
                  <a:lnTo>
                    <a:pt x="309" y="375"/>
                  </a:lnTo>
                  <a:lnTo>
                    <a:pt x="226" y="375"/>
                  </a:lnTo>
                  <a:lnTo>
                    <a:pt x="205" y="292"/>
                  </a:lnTo>
                  <a:lnTo>
                    <a:pt x="99" y="292"/>
                  </a:lnTo>
                  <a:lnTo>
                    <a:pt x="77" y="375"/>
                  </a:lnTo>
                  <a:close/>
                  <a:moveTo>
                    <a:pt x="189" y="234"/>
                  </a:moveTo>
                  <a:lnTo>
                    <a:pt x="151" y="72"/>
                  </a:lnTo>
                  <a:lnTo>
                    <a:pt x="150" y="72"/>
                  </a:lnTo>
                  <a:lnTo>
                    <a:pt x="114" y="234"/>
                  </a:lnTo>
                  <a:lnTo>
                    <a:pt x="189" y="234"/>
                  </a:ln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7"/>
            <p:cNvSpPr>
              <a:spLocks noEditPoints="1"/>
            </p:cNvSpPr>
            <p:nvPr userDrawn="1"/>
          </p:nvSpPr>
          <p:spPr bwMode="auto">
            <a:xfrm>
              <a:off x="4395" y="3595"/>
              <a:ext cx="59" cy="86"/>
            </a:xfrm>
            <a:custGeom>
              <a:avLst/>
              <a:gdLst>
                <a:gd name="T0" fmla="*/ 79 w 253"/>
                <a:gd name="T1" fmla="*/ 58 h 375"/>
                <a:gd name="T2" fmla="*/ 79 w 253"/>
                <a:gd name="T3" fmla="*/ 317 h 375"/>
                <a:gd name="T4" fmla="*/ 117 w 253"/>
                <a:gd name="T5" fmla="*/ 317 h 375"/>
                <a:gd name="T6" fmla="*/ 163 w 253"/>
                <a:gd name="T7" fmla="*/ 287 h 375"/>
                <a:gd name="T8" fmla="*/ 174 w 253"/>
                <a:gd name="T9" fmla="*/ 187 h 375"/>
                <a:gd name="T10" fmla="*/ 167 w 253"/>
                <a:gd name="T11" fmla="*/ 97 h 375"/>
                <a:gd name="T12" fmla="*/ 119 w 253"/>
                <a:gd name="T13" fmla="*/ 58 h 375"/>
                <a:gd name="T14" fmla="*/ 79 w 253"/>
                <a:gd name="T15" fmla="*/ 58 h 375"/>
                <a:gd name="T16" fmla="*/ 0 w 253"/>
                <a:gd name="T17" fmla="*/ 375 h 375"/>
                <a:gd name="T18" fmla="*/ 0 w 253"/>
                <a:gd name="T19" fmla="*/ 0 h 375"/>
                <a:gd name="T20" fmla="*/ 131 w 253"/>
                <a:gd name="T21" fmla="*/ 0 h 375"/>
                <a:gd name="T22" fmla="*/ 231 w 253"/>
                <a:gd name="T23" fmla="*/ 49 h 375"/>
                <a:gd name="T24" fmla="*/ 253 w 253"/>
                <a:gd name="T25" fmla="*/ 185 h 375"/>
                <a:gd name="T26" fmla="*/ 241 w 253"/>
                <a:gd name="T27" fmla="*/ 301 h 375"/>
                <a:gd name="T28" fmla="*/ 128 w 253"/>
                <a:gd name="T29" fmla="*/ 375 h 375"/>
                <a:gd name="T30" fmla="*/ 0 w 253"/>
                <a:gd name="T31" fmla="*/ 375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3" h="375">
                  <a:moveTo>
                    <a:pt x="79" y="58"/>
                  </a:moveTo>
                  <a:lnTo>
                    <a:pt x="79" y="317"/>
                  </a:lnTo>
                  <a:lnTo>
                    <a:pt x="117" y="317"/>
                  </a:lnTo>
                  <a:cubicBezTo>
                    <a:pt x="140" y="317"/>
                    <a:pt x="155" y="307"/>
                    <a:pt x="163" y="287"/>
                  </a:cubicBezTo>
                  <a:cubicBezTo>
                    <a:pt x="170" y="270"/>
                    <a:pt x="174" y="236"/>
                    <a:pt x="174" y="187"/>
                  </a:cubicBezTo>
                  <a:cubicBezTo>
                    <a:pt x="174" y="143"/>
                    <a:pt x="171" y="112"/>
                    <a:pt x="167" y="97"/>
                  </a:cubicBezTo>
                  <a:cubicBezTo>
                    <a:pt x="159" y="71"/>
                    <a:pt x="143" y="58"/>
                    <a:pt x="119" y="58"/>
                  </a:cubicBezTo>
                  <a:lnTo>
                    <a:pt x="79" y="58"/>
                  </a:lnTo>
                  <a:close/>
                  <a:moveTo>
                    <a:pt x="0" y="375"/>
                  </a:moveTo>
                  <a:lnTo>
                    <a:pt x="0" y="0"/>
                  </a:lnTo>
                  <a:lnTo>
                    <a:pt x="131" y="0"/>
                  </a:lnTo>
                  <a:cubicBezTo>
                    <a:pt x="179" y="0"/>
                    <a:pt x="212" y="16"/>
                    <a:pt x="231" y="49"/>
                  </a:cubicBezTo>
                  <a:cubicBezTo>
                    <a:pt x="246" y="76"/>
                    <a:pt x="253" y="121"/>
                    <a:pt x="253" y="185"/>
                  </a:cubicBezTo>
                  <a:cubicBezTo>
                    <a:pt x="253" y="240"/>
                    <a:pt x="249" y="279"/>
                    <a:pt x="241" y="301"/>
                  </a:cubicBezTo>
                  <a:cubicBezTo>
                    <a:pt x="223" y="350"/>
                    <a:pt x="185" y="375"/>
                    <a:pt x="128" y="375"/>
                  </a:cubicBezTo>
                  <a:lnTo>
                    <a:pt x="0" y="375"/>
                  </a:ln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8"/>
            <p:cNvSpPr>
              <a:spLocks/>
            </p:cNvSpPr>
            <p:nvPr userDrawn="1"/>
          </p:nvSpPr>
          <p:spPr bwMode="auto">
            <a:xfrm>
              <a:off x="4460" y="3595"/>
              <a:ext cx="66" cy="86"/>
            </a:xfrm>
            <a:custGeom>
              <a:avLst/>
              <a:gdLst>
                <a:gd name="T0" fmla="*/ 92 w 283"/>
                <a:gd name="T1" fmla="*/ 375 h 375"/>
                <a:gd name="T2" fmla="*/ 0 w 283"/>
                <a:gd name="T3" fmla="*/ 0 h 375"/>
                <a:gd name="T4" fmla="*/ 81 w 283"/>
                <a:gd name="T5" fmla="*/ 0 h 375"/>
                <a:gd name="T6" fmla="*/ 140 w 283"/>
                <a:gd name="T7" fmla="*/ 272 h 375"/>
                <a:gd name="T8" fmla="*/ 141 w 283"/>
                <a:gd name="T9" fmla="*/ 272 h 375"/>
                <a:gd name="T10" fmla="*/ 206 w 283"/>
                <a:gd name="T11" fmla="*/ 0 h 375"/>
                <a:gd name="T12" fmla="*/ 283 w 283"/>
                <a:gd name="T13" fmla="*/ 0 h 375"/>
                <a:gd name="T14" fmla="*/ 184 w 283"/>
                <a:gd name="T15" fmla="*/ 375 h 375"/>
                <a:gd name="T16" fmla="*/ 92 w 283"/>
                <a:gd name="T17" fmla="*/ 375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3" h="375">
                  <a:moveTo>
                    <a:pt x="92" y="375"/>
                  </a:moveTo>
                  <a:lnTo>
                    <a:pt x="0" y="0"/>
                  </a:lnTo>
                  <a:lnTo>
                    <a:pt x="81" y="0"/>
                  </a:lnTo>
                  <a:lnTo>
                    <a:pt x="140" y="272"/>
                  </a:lnTo>
                  <a:lnTo>
                    <a:pt x="141" y="272"/>
                  </a:lnTo>
                  <a:lnTo>
                    <a:pt x="206" y="0"/>
                  </a:lnTo>
                  <a:lnTo>
                    <a:pt x="283" y="0"/>
                  </a:lnTo>
                  <a:lnTo>
                    <a:pt x="184" y="375"/>
                  </a:lnTo>
                  <a:lnTo>
                    <a:pt x="92" y="375"/>
                  </a:ln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auto">
            <a:xfrm>
              <a:off x="4522" y="3595"/>
              <a:ext cx="71" cy="86"/>
            </a:xfrm>
            <a:custGeom>
              <a:avLst/>
              <a:gdLst>
                <a:gd name="T0" fmla="*/ 77 w 309"/>
                <a:gd name="T1" fmla="*/ 375 h 375"/>
                <a:gd name="T2" fmla="*/ 0 w 309"/>
                <a:gd name="T3" fmla="*/ 375 h 375"/>
                <a:gd name="T4" fmla="*/ 104 w 309"/>
                <a:gd name="T5" fmla="*/ 0 h 375"/>
                <a:gd name="T6" fmla="*/ 207 w 309"/>
                <a:gd name="T7" fmla="*/ 0 h 375"/>
                <a:gd name="T8" fmla="*/ 309 w 309"/>
                <a:gd name="T9" fmla="*/ 375 h 375"/>
                <a:gd name="T10" fmla="*/ 226 w 309"/>
                <a:gd name="T11" fmla="*/ 375 h 375"/>
                <a:gd name="T12" fmla="*/ 205 w 309"/>
                <a:gd name="T13" fmla="*/ 292 h 375"/>
                <a:gd name="T14" fmla="*/ 99 w 309"/>
                <a:gd name="T15" fmla="*/ 292 h 375"/>
                <a:gd name="T16" fmla="*/ 77 w 309"/>
                <a:gd name="T17" fmla="*/ 375 h 375"/>
                <a:gd name="T18" fmla="*/ 189 w 309"/>
                <a:gd name="T19" fmla="*/ 234 h 375"/>
                <a:gd name="T20" fmla="*/ 151 w 309"/>
                <a:gd name="T21" fmla="*/ 72 h 375"/>
                <a:gd name="T22" fmla="*/ 150 w 309"/>
                <a:gd name="T23" fmla="*/ 72 h 375"/>
                <a:gd name="T24" fmla="*/ 114 w 309"/>
                <a:gd name="T25" fmla="*/ 234 h 375"/>
                <a:gd name="T26" fmla="*/ 189 w 309"/>
                <a:gd name="T27" fmla="*/ 234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9" h="375">
                  <a:moveTo>
                    <a:pt x="77" y="375"/>
                  </a:moveTo>
                  <a:lnTo>
                    <a:pt x="0" y="375"/>
                  </a:lnTo>
                  <a:lnTo>
                    <a:pt x="104" y="0"/>
                  </a:lnTo>
                  <a:lnTo>
                    <a:pt x="207" y="0"/>
                  </a:lnTo>
                  <a:lnTo>
                    <a:pt x="309" y="375"/>
                  </a:lnTo>
                  <a:lnTo>
                    <a:pt x="226" y="375"/>
                  </a:lnTo>
                  <a:lnTo>
                    <a:pt x="205" y="292"/>
                  </a:lnTo>
                  <a:lnTo>
                    <a:pt x="99" y="292"/>
                  </a:lnTo>
                  <a:lnTo>
                    <a:pt x="77" y="375"/>
                  </a:lnTo>
                  <a:close/>
                  <a:moveTo>
                    <a:pt x="189" y="234"/>
                  </a:moveTo>
                  <a:lnTo>
                    <a:pt x="151" y="72"/>
                  </a:lnTo>
                  <a:lnTo>
                    <a:pt x="150" y="72"/>
                  </a:lnTo>
                  <a:lnTo>
                    <a:pt x="114" y="234"/>
                  </a:lnTo>
                  <a:lnTo>
                    <a:pt x="189" y="234"/>
                  </a:ln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Rectangle 10"/>
            <p:cNvSpPr>
              <a:spLocks noChangeArrowheads="1"/>
            </p:cNvSpPr>
            <p:nvPr userDrawn="1"/>
          </p:nvSpPr>
          <p:spPr bwMode="auto">
            <a:xfrm>
              <a:off x="4601" y="3595"/>
              <a:ext cx="18" cy="86"/>
            </a:xfrm>
            <a:prstGeom prst="rect">
              <a:avLst/>
            </a:pr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626" y="3595"/>
              <a:ext cx="59" cy="86"/>
            </a:xfrm>
            <a:custGeom>
              <a:avLst/>
              <a:gdLst>
                <a:gd name="T0" fmla="*/ 0 w 253"/>
                <a:gd name="T1" fmla="*/ 0 h 375"/>
                <a:gd name="T2" fmla="*/ 253 w 253"/>
                <a:gd name="T3" fmla="*/ 0 h 375"/>
                <a:gd name="T4" fmla="*/ 253 w 253"/>
                <a:gd name="T5" fmla="*/ 62 h 375"/>
                <a:gd name="T6" fmla="*/ 165 w 253"/>
                <a:gd name="T7" fmla="*/ 62 h 375"/>
                <a:gd name="T8" fmla="*/ 165 w 253"/>
                <a:gd name="T9" fmla="*/ 375 h 375"/>
                <a:gd name="T10" fmla="*/ 87 w 253"/>
                <a:gd name="T11" fmla="*/ 375 h 375"/>
                <a:gd name="T12" fmla="*/ 87 w 253"/>
                <a:gd name="T13" fmla="*/ 62 h 375"/>
                <a:gd name="T14" fmla="*/ 0 w 253"/>
                <a:gd name="T15" fmla="*/ 62 h 375"/>
                <a:gd name="T16" fmla="*/ 0 w 253"/>
                <a:gd name="T17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3" h="375">
                  <a:moveTo>
                    <a:pt x="0" y="0"/>
                  </a:moveTo>
                  <a:lnTo>
                    <a:pt x="253" y="0"/>
                  </a:lnTo>
                  <a:lnTo>
                    <a:pt x="253" y="62"/>
                  </a:lnTo>
                  <a:lnTo>
                    <a:pt x="165" y="62"/>
                  </a:lnTo>
                  <a:lnTo>
                    <a:pt x="165" y="375"/>
                  </a:lnTo>
                  <a:lnTo>
                    <a:pt x="87" y="375"/>
                  </a:lnTo>
                  <a:lnTo>
                    <a:pt x="87" y="62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2"/>
            <p:cNvSpPr>
              <a:spLocks noEditPoints="1"/>
            </p:cNvSpPr>
            <p:nvPr userDrawn="1"/>
          </p:nvSpPr>
          <p:spPr bwMode="auto">
            <a:xfrm>
              <a:off x="4678" y="3595"/>
              <a:ext cx="71" cy="86"/>
            </a:xfrm>
            <a:custGeom>
              <a:avLst/>
              <a:gdLst>
                <a:gd name="T0" fmla="*/ 78 w 309"/>
                <a:gd name="T1" fmla="*/ 375 h 375"/>
                <a:gd name="T2" fmla="*/ 0 w 309"/>
                <a:gd name="T3" fmla="*/ 375 h 375"/>
                <a:gd name="T4" fmla="*/ 104 w 309"/>
                <a:gd name="T5" fmla="*/ 0 h 375"/>
                <a:gd name="T6" fmla="*/ 207 w 309"/>
                <a:gd name="T7" fmla="*/ 0 h 375"/>
                <a:gd name="T8" fmla="*/ 309 w 309"/>
                <a:gd name="T9" fmla="*/ 375 h 375"/>
                <a:gd name="T10" fmla="*/ 227 w 309"/>
                <a:gd name="T11" fmla="*/ 375 h 375"/>
                <a:gd name="T12" fmla="*/ 206 w 309"/>
                <a:gd name="T13" fmla="*/ 292 h 375"/>
                <a:gd name="T14" fmla="*/ 99 w 309"/>
                <a:gd name="T15" fmla="*/ 292 h 375"/>
                <a:gd name="T16" fmla="*/ 78 w 309"/>
                <a:gd name="T17" fmla="*/ 375 h 375"/>
                <a:gd name="T18" fmla="*/ 189 w 309"/>
                <a:gd name="T19" fmla="*/ 234 h 375"/>
                <a:gd name="T20" fmla="*/ 151 w 309"/>
                <a:gd name="T21" fmla="*/ 72 h 375"/>
                <a:gd name="T22" fmla="*/ 150 w 309"/>
                <a:gd name="T23" fmla="*/ 72 h 375"/>
                <a:gd name="T24" fmla="*/ 115 w 309"/>
                <a:gd name="T25" fmla="*/ 234 h 375"/>
                <a:gd name="T26" fmla="*/ 189 w 309"/>
                <a:gd name="T27" fmla="*/ 234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9" h="375">
                  <a:moveTo>
                    <a:pt x="78" y="375"/>
                  </a:moveTo>
                  <a:lnTo>
                    <a:pt x="0" y="375"/>
                  </a:lnTo>
                  <a:lnTo>
                    <a:pt x="104" y="0"/>
                  </a:lnTo>
                  <a:lnTo>
                    <a:pt x="207" y="0"/>
                  </a:lnTo>
                  <a:lnTo>
                    <a:pt x="309" y="375"/>
                  </a:lnTo>
                  <a:lnTo>
                    <a:pt x="227" y="375"/>
                  </a:lnTo>
                  <a:lnTo>
                    <a:pt x="206" y="292"/>
                  </a:lnTo>
                  <a:lnTo>
                    <a:pt x="99" y="292"/>
                  </a:lnTo>
                  <a:lnTo>
                    <a:pt x="78" y="375"/>
                  </a:lnTo>
                  <a:close/>
                  <a:moveTo>
                    <a:pt x="189" y="234"/>
                  </a:moveTo>
                  <a:lnTo>
                    <a:pt x="151" y="72"/>
                  </a:lnTo>
                  <a:lnTo>
                    <a:pt x="150" y="72"/>
                  </a:lnTo>
                  <a:lnTo>
                    <a:pt x="115" y="234"/>
                  </a:lnTo>
                  <a:lnTo>
                    <a:pt x="189" y="234"/>
                  </a:ln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3"/>
            <p:cNvSpPr>
              <a:spLocks/>
            </p:cNvSpPr>
            <p:nvPr userDrawn="1"/>
          </p:nvSpPr>
          <p:spPr bwMode="auto">
            <a:xfrm>
              <a:off x="4784" y="3595"/>
              <a:ext cx="37" cy="86"/>
            </a:xfrm>
            <a:custGeom>
              <a:avLst/>
              <a:gdLst>
                <a:gd name="T0" fmla="*/ 158 w 158"/>
                <a:gd name="T1" fmla="*/ 375 h 375"/>
                <a:gd name="T2" fmla="*/ 0 w 158"/>
                <a:gd name="T3" fmla="*/ 375 h 375"/>
                <a:gd name="T4" fmla="*/ 0 w 158"/>
                <a:gd name="T5" fmla="*/ 0 h 375"/>
                <a:gd name="T6" fmla="*/ 34 w 158"/>
                <a:gd name="T7" fmla="*/ 0 h 375"/>
                <a:gd name="T8" fmla="*/ 34 w 158"/>
                <a:gd name="T9" fmla="*/ 347 h 375"/>
                <a:gd name="T10" fmla="*/ 158 w 158"/>
                <a:gd name="T11" fmla="*/ 347 h 375"/>
                <a:gd name="T12" fmla="*/ 158 w 158"/>
                <a:gd name="T13" fmla="*/ 375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" h="375">
                  <a:moveTo>
                    <a:pt x="158" y="375"/>
                  </a:moveTo>
                  <a:lnTo>
                    <a:pt x="0" y="375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347"/>
                  </a:lnTo>
                  <a:lnTo>
                    <a:pt x="158" y="347"/>
                  </a:lnTo>
                  <a:lnTo>
                    <a:pt x="158" y="375"/>
                  </a:ln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4"/>
            <p:cNvSpPr>
              <a:spLocks/>
            </p:cNvSpPr>
            <p:nvPr userDrawn="1"/>
          </p:nvSpPr>
          <p:spPr bwMode="auto">
            <a:xfrm>
              <a:off x="4831" y="3595"/>
              <a:ext cx="40" cy="86"/>
            </a:xfrm>
            <a:custGeom>
              <a:avLst/>
              <a:gdLst>
                <a:gd name="T0" fmla="*/ 0 w 173"/>
                <a:gd name="T1" fmla="*/ 0 h 375"/>
                <a:gd name="T2" fmla="*/ 169 w 173"/>
                <a:gd name="T3" fmla="*/ 0 h 375"/>
                <a:gd name="T4" fmla="*/ 169 w 173"/>
                <a:gd name="T5" fmla="*/ 28 h 375"/>
                <a:gd name="T6" fmla="*/ 33 w 173"/>
                <a:gd name="T7" fmla="*/ 28 h 375"/>
                <a:gd name="T8" fmla="*/ 33 w 173"/>
                <a:gd name="T9" fmla="*/ 168 h 375"/>
                <a:gd name="T10" fmla="*/ 163 w 173"/>
                <a:gd name="T11" fmla="*/ 168 h 375"/>
                <a:gd name="T12" fmla="*/ 163 w 173"/>
                <a:gd name="T13" fmla="*/ 196 h 375"/>
                <a:gd name="T14" fmla="*/ 33 w 173"/>
                <a:gd name="T15" fmla="*/ 196 h 375"/>
                <a:gd name="T16" fmla="*/ 33 w 173"/>
                <a:gd name="T17" fmla="*/ 347 h 375"/>
                <a:gd name="T18" fmla="*/ 173 w 173"/>
                <a:gd name="T19" fmla="*/ 347 h 375"/>
                <a:gd name="T20" fmla="*/ 173 w 173"/>
                <a:gd name="T21" fmla="*/ 375 h 375"/>
                <a:gd name="T22" fmla="*/ 0 w 173"/>
                <a:gd name="T23" fmla="*/ 375 h 375"/>
                <a:gd name="T24" fmla="*/ 0 w 173"/>
                <a:gd name="T25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3" h="375">
                  <a:moveTo>
                    <a:pt x="0" y="0"/>
                  </a:moveTo>
                  <a:lnTo>
                    <a:pt x="169" y="0"/>
                  </a:lnTo>
                  <a:lnTo>
                    <a:pt x="169" y="28"/>
                  </a:lnTo>
                  <a:lnTo>
                    <a:pt x="33" y="28"/>
                  </a:lnTo>
                  <a:lnTo>
                    <a:pt x="33" y="168"/>
                  </a:lnTo>
                  <a:lnTo>
                    <a:pt x="163" y="168"/>
                  </a:lnTo>
                  <a:lnTo>
                    <a:pt x="163" y="196"/>
                  </a:lnTo>
                  <a:lnTo>
                    <a:pt x="33" y="196"/>
                  </a:lnTo>
                  <a:lnTo>
                    <a:pt x="33" y="347"/>
                  </a:lnTo>
                  <a:lnTo>
                    <a:pt x="173" y="347"/>
                  </a:lnTo>
                  <a:lnTo>
                    <a:pt x="173" y="375"/>
                  </a:lnTo>
                  <a:lnTo>
                    <a:pt x="0" y="3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5"/>
            <p:cNvSpPr>
              <a:spLocks/>
            </p:cNvSpPr>
            <p:nvPr userDrawn="1"/>
          </p:nvSpPr>
          <p:spPr bwMode="auto">
            <a:xfrm>
              <a:off x="4881" y="3593"/>
              <a:ext cx="51" cy="90"/>
            </a:xfrm>
            <a:custGeom>
              <a:avLst/>
              <a:gdLst>
                <a:gd name="T0" fmla="*/ 183 w 221"/>
                <a:gd name="T1" fmla="*/ 350 h 389"/>
                <a:gd name="T2" fmla="*/ 183 w 221"/>
                <a:gd name="T3" fmla="*/ 214 h 389"/>
                <a:gd name="T4" fmla="*/ 107 w 221"/>
                <a:gd name="T5" fmla="*/ 214 h 389"/>
                <a:gd name="T6" fmla="*/ 107 w 221"/>
                <a:gd name="T7" fmla="*/ 186 h 389"/>
                <a:gd name="T8" fmla="*/ 216 w 221"/>
                <a:gd name="T9" fmla="*/ 186 h 389"/>
                <a:gd name="T10" fmla="*/ 216 w 221"/>
                <a:gd name="T11" fmla="*/ 373 h 389"/>
                <a:gd name="T12" fmla="*/ 113 w 221"/>
                <a:gd name="T13" fmla="*/ 389 h 389"/>
                <a:gd name="T14" fmla="*/ 29 w 221"/>
                <a:gd name="T15" fmla="*/ 355 h 389"/>
                <a:gd name="T16" fmla="*/ 2 w 221"/>
                <a:gd name="T17" fmla="*/ 277 h 389"/>
                <a:gd name="T18" fmla="*/ 0 w 221"/>
                <a:gd name="T19" fmla="*/ 194 h 389"/>
                <a:gd name="T20" fmla="*/ 2 w 221"/>
                <a:gd name="T21" fmla="*/ 112 h 389"/>
                <a:gd name="T22" fmla="*/ 29 w 221"/>
                <a:gd name="T23" fmla="*/ 34 h 389"/>
                <a:gd name="T24" fmla="*/ 113 w 221"/>
                <a:gd name="T25" fmla="*/ 0 h 389"/>
                <a:gd name="T26" fmla="*/ 220 w 221"/>
                <a:gd name="T27" fmla="*/ 103 h 389"/>
                <a:gd name="T28" fmla="*/ 186 w 221"/>
                <a:gd name="T29" fmla="*/ 103 h 389"/>
                <a:gd name="T30" fmla="*/ 113 w 221"/>
                <a:gd name="T31" fmla="*/ 28 h 389"/>
                <a:gd name="T32" fmla="*/ 43 w 221"/>
                <a:gd name="T33" fmla="*/ 76 h 389"/>
                <a:gd name="T34" fmla="*/ 33 w 221"/>
                <a:gd name="T35" fmla="*/ 194 h 389"/>
                <a:gd name="T36" fmla="*/ 43 w 221"/>
                <a:gd name="T37" fmla="*/ 313 h 389"/>
                <a:gd name="T38" fmla="*/ 113 w 221"/>
                <a:gd name="T39" fmla="*/ 361 h 389"/>
                <a:gd name="T40" fmla="*/ 183 w 221"/>
                <a:gd name="T41" fmla="*/ 350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1" h="389">
                  <a:moveTo>
                    <a:pt x="183" y="350"/>
                  </a:moveTo>
                  <a:lnTo>
                    <a:pt x="183" y="214"/>
                  </a:lnTo>
                  <a:lnTo>
                    <a:pt x="107" y="214"/>
                  </a:lnTo>
                  <a:lnTo>
                    <a:pt x="107" y="186"/>
                  </a:lnTo>
                  <a:lnTo>
                    <a:pt x="216" y="186"/>
                  </a:lnTo>
                  <a:lnTo>
                    <a:pt x="216" y="373"/>
                  </a:lnTo>
                  <a:cubicBezTo>
                    <a:pt x="183" y="384"/>
                    <a:pt x="148" y="389"/>
                    <a:pt x="113" y="389"/>
                  </a:cubicBezTo>
                  <a:cubicBezTo>
                    <a:pt x="75" y="389"/>
                    <a:pt x="48" y="377"/>
                    <a:pt x="29" y="355"/>
                  </a:cubicBezTo>
                  <a:cubicBezTo>
                    <a:pt x="15" y="337"/>
                    <a:pt x="6" y="311"/>
                    <a:pt x="2" y="277"/>
                  </a:cubicBezTo>
                  <a:cubicBezTo>
                    <a:pt x="0" y="264"/>
                    <a:pt x="0" y="236"/>
                    <a:pt x="0" y="194"/>
                  </a:cubicBezTo>
                  <a:cubicBezTo>
                    <a:pt x="0" y="152"/>
                    <a:pt x="0" y="125"/>
                    <a:pt x="2" y="112"/>
                  </a:cubicBezTo>
                  <a:cubicBezTo>
                    <a:pt x="6" y="78"/>
                    <a:pt x="15" y="52"/>
                    <a:pt x="29" y="34"/>
                  </a:cubicBezTo>
                  <a:cubicBezTo>
                    <a:pt x="48" y="11"/>
                    <a:pt x="75" y="0"/>
                    <a:pt x="113" y="0"/>
                  </a:cubicBezTo>
                  <a:cubicBezTo>
                    <a:pt x="185" y="0"/>
                    <a:pt x="221" y="34"/>
                    <a:pt x="220" y="103"/>
                  </a:cubicBezTo>
                  <a:lnTo>
                    <a:pt x="186" y="103"/>
                  </a:lnTo>
                  <a:cubicBezTo>
                    <a:pt x="186" y="53"/>
                    <a:pt x="162" y="28"/>
                    <a:pt x="113" y="28"/>
                  </a:cubicBezTo>
                  <a:cubicBezTo>
                    <a:pt x="76" y="28"/>
                    <a:pt x="53" y="44"/>
                    <a:pt x="43" y="76"/>
                  </a:cubicBezTo>
                  <a:cubicBezTo>
                    <a:pt x="36" y="95"/>
                    <a:pt x="33" y="134"/>
                    <a:pt x="33" y="194"/>
                  </a:cubicBezTo>
                  <a:cubicBezTo>
                    <a:pt x="33" y="254"/>
                    <a:pt x="36" y="294"/>
                    <a:pt x="43" y="313"/>
                  </a:cubicBezTo>
                  <a:cubicBezTo>
                    <a:pt x="53" y="345"/>
                    <a:pt x="76" y="361"/>
                    <a:pt x="113" y="361"/>
                  </a:cubicBezTo>
                  <a:cubicBezTo>
                    <a:pt x="140" y="361"/>
                    <a:pt x="164" y="357"/>
                    <a:pt x="183" y="350"/>
                  </a:cubicBez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6"/>
            <p:cNvSpPr>
              <a:spLocks noEditPoints="1"/>
            </p:cNvSpPr>
            <p:nvPr userDrawn="1"/>
          </p:nvSpPr>
          <p:spPr bwMode="auto">
            <a:xfrm>
              <a:off x="4941" y="3595"/>
              <a:ext cx="64" cy="86"/>
            </a:xfrm>
            <a:custGeom>
              <a:avLst/>
              <a:gdLst>
                <a:gd name="T0" fmla="*/ 118 w 275"/>
                <a:gd name="T1" fmla="*/ 0 h 375"/>
                <a:gd name="T2" fmla="*/ 158 w 275"/>
                <a:gd name="T3" fmla="*/ 0 h 375"/>
                <a:gd name="T4" fmla="*/ 275 w 275"/>
                <a:gd name="T5" fmla="*/ 375 h 375"/>
                <a:gd name="T6" fmla="*/ 240 w 275"/>
                <a:gd name="T7" fmla="*/ 375 h 375"/>
                <a:gd name="T8" fmla="*/ 210 w 275"/>
                <a:gd name="T9" fmla="*/ 276 h 375"/>
                <a:gd name="T10" fmla="*/ 63 w 275"/>
                <a:gd name="T11" fmla="*/ 276 h 375"/>
                <a:gd name="T12" fmla="*/ 33 w 275"/>
                <a:gd name="T13" fmla="*/ 375 h 375"/>
                <a:gd name="T14" fmla="*/ 0 w 275"/>
                <a:gd name="T15" fmla="*/ 375 h 375"/>
                <a:gd name="T16" fmla="*/ 118 w 275"/>
                <a:gd name="T17" fmla="*/ 0 h 375"/>
                <a:gd name="T18" fmla="*/ 73 w 275"/>
                <a:gd name="T19" fmla="*/ 248 h 375"/>
                <a:gd name="T20" fmla="*/ 201 w 275"/>
                <a:gd name="T21" fmla="*/ 248 h 375"/>
                <a:gd name="T22" fmla="*/ 137 w 275"/>
                <a:gd name="T23" fmla="*/ 36 h 375"/>
                <a:gd name="T24" fmla="*/ 136 w 275"/>
                <a:gd name="T25" fmla="*/ 36 h 375"/>
                <a:gd name="T26" fmla="*/ 73 w 275"/>
                <a:gd name="T27" fmla="*/ 248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5" h="375">
                  <a:moveTo>
                    <a:pt x="118" y="0"/>
                  </a:moveTo>
                  <a:lnTo>
                    <a:pt x="158" y="0"/>
                  </a:lnTo>
                  <a:lnTo>
                    <a:pt x="275" y="375"/>
                  </a:lnTo>
                  <a:lnTo>
                    <a:pt x="240" y="375"/>
                  </a:lnTo>
                  <a:lnTo>
                    <a:pt x="210" y="276"/>
                  </a:lnTo>
                  <a:lnTo>
                    <a:pt x="63" y="276"/>
                  </a:lnTo>
                  <a:lnTo>
                    <a:pt x="33" y="375"/>
                  </a:lnTo>
                  <a:lnTo>
                    <a:pt x="0" y="375"/>
                  </a:lnTo>
                  <a:lnTo>
                    <a:pt x="118" y="0"/>
                  </a:lnTo>
                  <a:close/>
                  <a:moveTo>
                    <a:pt x="73" y="248"/>
                  </a:moveTo>
                  <a:lnTo>
                    <a:pt x="201" y="248"/>
                  </a:lnTo>
                  <a:lnTo>
                    <a:pt x="137" y="36"/>
                  </a:lnTo>
                  <a:lnTo>
                    <a:pt x="136" y="36"/>
                  </a:lnTo>
                  <a:lnTo>
                    <a:pt x="73" y="248"/>
                  </a:ln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7"/>
            <p:cNvSpPr>
              <a:spLocks/>
            </p:cNvSpPr>
            <p:nvPr userDrawn="1"/>
          </p:nvSpPr>
          <p:spPr bwMode="auto">
            <a:xfrm>
              <a:off x="5013" y="3595"/>
              <a:ext cx="37" cy="86"/>
            </a:xfrm>
            <a:custGeom>
              <a:avLst/>
              <a:gdLst>
                <a:gd name="T0" fmla="*/ 157 w 157"/>
                <a:gd name="T1" fmla="*/ 375 h 375"/>
                <a:gd name="T2" fmla="*/ 0 w 157"/>
                <a:gd name="T3" fmla="*/ 375 h 375"/>
                <a:gd name="T4" fmla="*/ 0 w 157"/>
                <a:gd name="T5" fmla="*/ 0 h 375"/>
                <a:gd name="T6" fmla="*/ 33 w 157"/>
                <a:gd name="T7" fmla="*/ 0 h 375"/>
                <a:gd name="T8" fmla="*/ 33 w 157"/>
                <a:gd name="T9" fmla="*/ 347 h 375"/>
                <a:gd name="T10" fmla="*/ 157 w 157"/>
                <a:gd name="T11" fmla="*/ 347 h 375"/>
                <a:gd name="T12" fmla="*/ 157 w 157"/>
                <a:gd name="T13" fmla="*/ 375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375">
                  <a:moveTo>
                    <a:pt x="157" y="375"/>
                  </a:moveTo>
                  <a:lnTo>
                    <a:pt x="0" y="375"/>
                  </a:lnTo>
                  <a:lnTo>
                    <a:pt x="0" y="0"/>
                  </a:lnTo>
                  <a:lnTo>
                    <a:pt x="33" y="0"/>
                  </a:lnTo>
                  <a:lnTo>
                    <a:pt x="33" y="347"/>
                  </a:lnTo>
                  <a:lnTo>
                    <a:pt x="157" y="347"/>
                  </a:lnTo>
                  <a:lnTo>
                    <a:pt x="157" y="375"/>
                  </a:ln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8"/>
            <p:cNvSpPr>
              <a:spLocks noEditPoints="1"/>
            </p:cNvSpPr>
            <p:nvPr userDrawn="1"/>
          </p:nvSpPr>
          <p:spPr bwMode="auto">
            <a:xfrm>
              <a:off x="4456" y="3725"/>
              <a:ext cx="21" cy="29"/>
            </a:xfrm>
            <a:custGeom>
              <a:avLst/>
              <a:gdLst>
                <a:gd name="T0" fmla="*/ 40 w 93"/>
                <a:gd name="T1" fmla="*/ 0 h 127"/>
                <a:gd name="T2" fmla="*/ 53 w 93"/>
                <a:gd name="T3" fmla="*/ 0 h 127"/>
                <a:gd name="T4" fmla="*/ 93 w 93"/>
                <a:gd name="T5" fmla="*/ 127 h 127"/>
                <a:gd name="T6" fmla="*/ 81 w 93"/>
                <a:gd name="T7" fmla="*/ 127 h 127"/>
                <a:gd name="T8" fmla="*/ 71 w 93"/>
                <a:gd name="T9" fmla="*/ 94 h 127"/>
                <a:gd name="T10" fmla="*/ 21 w 93"/>
                <a:gd name="T11" fmla="*/ 94 h 127"/>
                <a:gd name="T12" fmla="*/ 11 w 93"/>
                <a:gd name="T13" fmla="*/ 127 h 127"/>
                <a:gd name="T14" fmla="*/ 0 w 93"/>
                <a:gd name="T15" fmla="*/ 127 h 127"/>
                <a:gd name="T16" fmla="*/ 40 w 93"/>
                <a:gd name="T17" fmla="*/ 0 h 127"/>
                <a:gd name="T18" fmla="*/ 25 w 93"/>
                <a:gd name="T19" fmla="*/ 84 h 127"/>
                <a:gd name="T20" fmla="*/ 68 w 93"/>
                <a:gd name="T21" fmla="*/ 84 h 127"/>
                <a:gd name="T22" fmla="*/ 46 w 93"/>
                <a:gd name="T23" fmla="*/ 12 h 127"/>
                <a:gd name="T24" fmla="*/ 46 w 93"/>
                <a:gd name="T25" fmla="*/ 12 h 127"/>
                <a:gd name="T26" fmla="*/ 25 w 93"/>
                <a:gd name="T27" fmla="*/ 8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" h="127">
                  <a:moveTo>
                    <a:pt x="40" y="0"/>
                  </a:moveTo>
                  <a:lnTo>
                    <a:pt x="53" y="0"/>
                  </a:lnTo>
                  <a:lnTo>
                    <a:pt x="93" y="127"/>
                  </a:lnTo>
                  <a:lnTo>
                    <a:pt x="81" y="127"/>
                  </a:lnTo>
                  <a:lnTo>
                    <a:pt x="71" y="94"/>
                  </a:lnTo>
                  <a:lnTo>
                    <a:pt x="21" y="94"/>
                  </a:lnTo>
                  <a:lnTo>
                    <a:pt x="11" y="127"/>
                  </a:lnTo>
                  <a:lnTo>
                    <a:pt x="0" y="127"/>
                  </a:lnTo>
                  <a:lnTo>
                    <a:pt x="40" y="0"/>
                  </a:lnTo>
                  <a:close/>
                  <a:moveTo>
                    <a:pt x="25" y="84"/>
                  </a:moveTo>
                  <a:lnTo>
                    <a:pt x="68" y="84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25" y="84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9"/>
            <p:cNvSpPr>
              <a:spLocks/>
            </p:cNvSpPr>
            <p:nvPr userDrawn="1"/>
          </p:nvSpPr>
          <p:spPr bwMode="auto">
            <a:xfrm>
              <a:off x="4475" y="3725"/>
              <a:ext cx="17" cy="29"/>
            </a:xfrm>
            <a:custGeom>
              <a:avLst/>
              <a:gdLst>
                <a:gd name="T0" fmla="*/ 31 w 73"/>
                <a:gd name="T1" fmla="*/ 127 h 127"/>
                <a:gd name="T2" fmla="*/ 31 w 73"/>
                <a:gd name="T3" fmla="*/ 9 h 127"/>
                <a:gd name="T4" fmla="*/ 0 w 73"/>
                <a:gd name="T5" fmla="*/ 9 h 127"/>
                <a:gd name="T6" fmla="*/ 0 w 73"/>
                <a:gd name="T7" fmla="*/ 0 h 127"/>
                <a:gd name="T8" fmla="*/ 73 w 73"/>
                <a:gd name="T9" fmla="*/ 0 h 127"/>
                <a:gd name="T10" fmla="*/ 73 w 73"/>
                <a:gd name="T11" fmla="*/ 9 h 127"/>
                <a:gd name="T12" fmla="*/ 42 w 73"/>
                <a:gd name="T13" fmla="*/ 9 h 127"/>
                <a:gd name="T14" fmla="*/ 42 w 73"/>
                <a:gd name="T15" fmla="*/ 127 h 127"/>
                <a:gd name="T16" fmla="*/ 31 w 73"/>
                <a:gd name="T17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27">
                  <a:moveTo>
                    <a:pt x="31" y="127"/>
                  </a:moveTo>
                  <a:lnTo>
                    <a:pt x="31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73" y="0"/>
                  </a:lnTo>
                  <a:lnTo>
                    <a:pt x="73" y="9"/>
                  </a:lnTo>
                  <a:lnTo>
                    <a:pt x="42" y="9"/>
                  </a:lnTo>
                  <a:lnTo>
                    <a:pt x="42" y="127"/>
                  </a:lnTo>
                  <a:lnTo>
                    <a:pt x="31" y="127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0"/>
            <p:cNvSpPr>
              <a:spLocks/>
            </p:cNvSpPr>
            <p:nvPr userDrawn="1"/>
          </p:nvSpPr>
          <p:spPr bwMode="auto">
            <a:xfrm>
              <a:off x="4494" y="3725"/>
              <a:ext cx="16" cy="29"/>
            </a:xfrm>
            <a:custGeom>
              <a:avLst/>
              <a:gdLst>
                <a:gd name="T0" fmla="*/ 31 w 73"/>
                <a:gd name="T1" fmla="*/ 127 h 127"/>
                <a:gd name="T2" fmla="*/ 31 w 73"/>
                <a:gd name="T3" fmla="*/ 9 h 127"/>
                <a:gd name="T4" fmla="*/ 0 w 73"/>
                <a:gd name="T5" fmla="*/ 9 h 127"/>
                <a:gd name="T6" fmla="*/ 0 w 73"/>
                <a:gd name="T7" fmla="*/ 0 h 127"/>
                <a:gd name="T8" fmla="*/ 73 w 73"/>
                <a:gd name="T9" fmla="*/ 0 h 127"/>
                <a:gd name="T10" fmla="*/ 73 w 73"/>
                <a:gd name="T11" fmla="*/ 9 h 127"/>
                <a:gd name="T12" fmla="*/ 42 w 73"/>
                <a:gd name="T13" fmla="*/ 9 h 127"/>
                <a:gd name="T14" fmla="*/ 42 w 73"/>
                <a:gd name="T15" fmla="*/ 127 h 127"/>
                <a:gd name="T16" fmla="*/ 31 w 73"/>
                <a:gd name="T17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27">
                  <a:moveTo>
                    <a:pt x="31" y="127"/>
                  </a:moveTo>
                  <a:lnTo>
                    <a:pt x="31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73" y="0"/>
                  </a:lnTo>
                  <a:lnTo>
                    <a:pt x="73" y="9"/>
                  </a:lnTo>
                  <a:lnTo>
                    <a:pt x="42" y="9"/>
                  </a:lnTo>
                  <a:lnTo>
                    <a:pt x="42" y="127"/>
                  </a:lnTo>
                  <a:lnTo>
                    <a:pt x="31" y="127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1"/>
            <p:cNvSpPr>
              <a:spLocks noEditPoints="1"/>
            </p:cNvSpPr>
            <p:nvPr userDrawn="1"/>
          </p:nvSpPr>
          <p:spPr bwMode="auto">
            <a:xfrm>
              <a:off x="4513" y="3724"/>
              <a:ext cx="18" cy="31"/>
            </a:xfrm>
            <a:custGeom>
              <a:avLst/>
              <a:gdLst>
                <a:gd name="T0" fmla="*/ 12 w 77"/>
                <a:gd name="T1" fmla="*/ 66 h 133"/>
                <a:gd name="T2" fmla="*/ 15 w 77"/>
                <a:gd name="T3" fmla="*/ 107 h 133"/>
                <a:gd name="T4" fmla="*/ 39 w 77"/>
                <a:gd name="T5" fmla="*/ 123 h 133"/>
                <a:gd name="T6" fmla="*/ 63 w 77"/>
                <a:gd name="T7" fmla="*/ 107 h 133"/>
                <a:gd name="T8" fmla="*/ 66 w 77"/>
                <a:gd name="T9" fmla="*/ 66 h 133"/>
                <a:gd name="T10" fmla="*/ 63 w 77"/>
                <a:gd name="T11" fmla="*/ 25 h 133"/>
                <a:gd name="T12" fmla="*/ 39 w 77"/>
                <a:gd name="T13" fmla="*/ 10 h 133"/>
                <a:gd name="T14" fmla="*/ 15 w 77"/>
                <a:gd name="T15" fmla="*/ 25 h 133"/>
                <a:gd name="T16" fmla="*/ 12 w 77"/>
                <a:gd name="T17" fmla="*/ 66 h 133"/>
                <a:gd name="T18" fmla="*/ 0 w 77"/>
                <a:gd name="T19" fmla="*/ 66 h 133"/>
                <a:gd name="T20" fmla="*/ 5 w 77"/>
                <a:gd name="T21" fmla="*/ 20 h 133"/>
                <a:gd name="T22" fmla="*/ 39 w 77"/>
                <a:gd name="T23" fmla="*/ 0 h 133"/>
                <a:gd name="T24" fmla="*/ 72 w 77"/>
                <a:gd name="T25" fmla="*/ 20 h 133"/>
                <a:gd name="T26" fmla="*/ 77 w 77"/>
                <a:gd name="T27" fmla="*/ 66 h 133"/>
                <a:gd name="T28" fmla="*/ 72 w 77"/>
                <a:gd name="T29" fmla="*/ 112 h 133"/>
                <a:gd name="T30" fmla="*/ 39 w 77"/>
                <a:gd name="T31" fmla="*/ 133 h 133"/>
                <a:gd name="T32" fmla="*/ 5 w 77"/>
                <a:gd name="T33" fmla="*/ 112 h 133"/>
                <a:gd name="T34" fmla="*/ 0 w 77"/>
                <a:gd name="T35" fmla="*/ 66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7" h="133">
                  <a:moveTo>
                    <a:pt x="12" y="66"/>
                  </a:moveTo>
                  <a:cubicBezTo>
                    <a:pt x="12" y="87"/>
                    <a:pt x="13" y="101"/>
                    <a:pt x="15" y="107"/>
                  </a:cubicBezTo>
                  <a:cubicBezTo>
                    <a:pt x="19" y="118"/>
                    <a:pt x="27" y="123"/>
                    <a:pt x="39" y="123"/>
                  </a:cubicBezTo>
                  <a:cubicBezTo>
                    <a:pt x="51" y="123"/>
                    <a:pt x="59" y="118"/>
                    <a:pt x="63" y="107"/>
                  </a:cubicBezTo>
                  <a:cubicBezTo>
                    <a:pt x="65" y="101"/>
                    <a:pt x="66" y="87"/>
                    <a:pt x="66" y="66"/>
                  </a:cubicBezTo>
                  <a:cubicBezTo>
                    <a:pt x="66" y="46"/>
                    <a:pt x="65" y="32"/>
                    <a:pt x="63" y="25"/>
                  </a:cubicBezTo>
                  <a:cubicBezTo>
                    <a:pt x="59" y="15"/>
                    <a:pt x="51" y="10"/>
                    <a:pt x="39" y="10"/>
                  </a:cubicBezTo>
                  <a:cubicBezTo>
                    <a:pt x="27" y="10"/>
                    <a:pt x="19" y="15"/>
                    <a:pt x="15" y="25"/>
                  </a:cubicBezTo>
                  <a:cubicBezTo>
                    <a:pt x="13" y="32"/>
                    <a:pt x="12" y="46"/>
                    <a:pt x="12" y="66"/>
                  </a:cubicBezTo>
                  <a:close/>
                  <a:moveTo>
                    <a:pt x="0" y="66"/>
                  </a:moveTo>
                  <a:cubicBezTo>
                    <a:pt x="0" y="44"/>
                    <a:pt x="2" y="29"/>
                    <a:pt x="5" y="20"/>
                  </a:cubicBezTo>
                  <a:cubicBezTo>
                    <a:pt x="11" y="7"/>
                    <a:pt x="22" y="0"/>
                    <a:pt x="39" y="0"/>
                  </a:cubicBezTo>
                  <a:cubicBezTo>
                    <a:pt x="56" y="0"/>
                    <a:pt x="67" y="7"/>
                    <a:pt x="72" y="20"/>
                  </a:cubicBezTo>
                  <a:cubicBezTo>
                    <a:pt x="76" y="29"/>
                    <a:pt x="77" y="44"/>
                    <a:pt x="77" y="66"/>
                  </a:cubicBezTo>
                  <a:cubicBezTo>
                    <a:pt x="77" y="89"/>
                    <a:pt x="76" y="104"/>
                    <a:pt x="72" y="112"/>
                  </a:cubicBezTo>
                  <a:cubicBezTo>
                    <a:pt x="67" y="126"/>
                    <a:pt x="56" y="133"/>
                    <a:pt x="39" y="133"/>
                  </a:cubicBezTo>
                  <a:cubicBezTo>
                    <a:pt x="22" y="133"/>
                    <a:pt x="11" y="126"/>
                    <a:pt x="5" y="112"/>
                  </a:cubicBezTo>
                  <a:cubicBezTo>
                    <a:pt x="2" y="104"/>
                    <a:pt x="0" y="89"/>
                    <a:pt x="0" y="66"/>
                  </a:cubicBez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9" name="Freeform 22"/>
            <p:cNvSpPr>
              <a:spLocks noEditPoints="1"/>
            </p:cNvSpPr>
            <p:nvPr userDrawn="1"/>
          </p:nvSpPr>
          <p:spPr bwMode="auto">
            <a:xfrm>
              <a:off x="4537" y="3725"/>
              <a:ext cx="15" cy="29"/>
            </a:xfrm>
            <a:custGeom>
              <a:avLst/>
              <a:gdLst>
                <a:gd name="T0" fmla="*/ 33 w 66"/>
                <a:gd name="T1" fmla="*/ 65 h 127"/>
                <a:gd name="T2" fmla="*/ 11 w 66"/>
                <a:gd name="T3" fmla="*/ 65 h 127"/>
                <a:gd name="T4" fmla="*/ 11 w 66"/>
                <a:gd name="T5" fmla="*/ 127 h 127"/>
                <a:gd name="T6" fmla="*/ 0 w 66"/>
                <a:gd name="T7" fmla="*/ 127 h 127"/>
                <a:gd name="T8" fmla="*/ 0 w 66"/>
                <a:gd name="T9" fmla="*/ 0 h 127"/>
                <a:gd name="T10" fmla="*/ 35 w 66"/>
                <a:gd name="T11" fmla="*/ 0 h 127"/>
                <a:gd name="T12" fmla="*/ 59 w 66"/>
                <a:gd name="T13" fmla="*/ 6 h 127"/>
                <a:gd name="T14" fmla="*/ 66 w 66"/>
                <a:gd name="T15" fmla="*/ 30 h 127"/>
                <a:gd name="T16" fmla="*/ 62 w 66"/>
                <a:gd name="T17" fmla="*/ 50 h 127"/>
                <a:gd name="T18" fmla="*/ 46 w 66"/>
                <a:gd name="T19" fmla="*/ 61 h 127"/>
                <a:gd name="T20" fmla="*/ 46 w 66"/>
                <a:gd name="T21" fmla="*/ 61 h 127"/>
                <a:gd name="T22" fmla="*/ 59 w 66"/>
                <a:gd name="T23" fmla="*/ 66 h 127"/>
                <a:gd name="T24" fmla="*/ 64 w 66"/>
                <a:gd name="T25" fmla="*/ 80 h 127"/>
                <a:gd name="T26" fmla="*/ 65 w 66"/>
                <a:gd name="T27" fmla="*/ 112 h 127"/>
                <a:gd name="T28" fmla="*/ 66 w 66"/>
                <a:gd name="T29" fmla="*/ 127 h 127"/>
                <a:gd name="T30" fmla="*/ 55 w 66"/>
                <a:gd name="T31" fmla="*/ 127 h 127"/>
                <a:gd name="T32" fmla="*/ 54 w 66"/>
                <a:gd name="T33" fmla="*/ 95 h 127"/>
                <a:gd name="T34" fmla="*/ 54 w 66"/>
                <a:gd name="T35" fmla="*/ 85 h 127"/>
                <a:gd name="T36" fmla="*/ 49 w 66"/>
                <a:gd name="T37" fmla="*/ 72 h 127"/>
                <a:gd name="T38" fmla="*/ 33 w 66"/>
                <a:gd name="T39" fmla="*/ 65 h 127"/>
                <a:gd name="T40" fmla="*/ 11 w 66"/>
                <a:gd name="T41" fmla="*/ 9 h 127"/>
                <a:gd name="T42" fmla="*/ 11 w 66"/>
                <a:gd name="T43" fmla="*/ 56 h 127"/>
                <a:gd name="T44" fmla="*/ 30 w 66"/>
                <a:gd name="T45" fmla="*/ 56 h 127"/>
                <a:gd name="T46" fmla="*/ 49 w 66"/>
                <a:gd name="T47" fmla="*/ 51 h 127"/>
                <a:gd name="T48" fmla="*/ 54 w 66"/>
                <a:gd name="T49" fmla="*/ 30 h 127"/>
                <a:gd name="T50" fmla="*/ 49 w 66"/>
                <a:gd name="T51" fmla="*/ 13 h 127"/>
                <a:gd name="T52" fmla="*/ 34 w 66"/>
                <a:gd name="T53" fmla="*/ 9 h 127"/>
                <a:gd name="T54" fmla="*/ 11 w 66"/>
                <a:gd name="T55" fmla="*/ 9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66" h="127">
                  <a:moveTo>
                    <a:pt x="33" y="65"/>
                  </a:moveTo>
                  <a:lnTo>
                    <a:pt x="11" y="65"/>
                  </a:lnTo>
                  <a:lnTo>
                    <a:pt x="11" y="127"/>
                  </a:lnTo>
                  <a:lnTo>
                    <a:pt x="0" y="127"/>
                  </a:lnTo>
                  <a:lnTo>
                    <a:pt x="0" y="0"/>
                  </a:lnTo>
                  <a:lnTo>
                    <a:pt x="35" y="0"/>
                  </a:lnTo>
                  <a:cubicBezTo>
                    <a:pt x="47" y="0"/>
                    <a:pt x="55" y="2"/>
                    <a:pt x="59" y="6"/>
                  </a:cubicBezTo>
                  <a:cubicBezTo>
                    <a:pt x="64" y="11"/>
                    <a:pt x="66" y="19"/>
                    <a:pt x="66" y="30"/>
                  </a:cubicBezTo>
                  <a:cubicBezTo>
                    <a:pt x="66" y="39"/>
                    <a:pt x="65" y="46"/>
                    <a:pt x="62" y="50"/>
                  </a:cubicBezTo>
                  <a:cubicBezTo>
                    <a:pt x="59" y="55"/>
                    <a:pt x="54" y="59"/>
                    <a:pt x="46" y="61"/>
                  </a:cubicBezTo>
                  <a:lnTo>
                    <a:pt x="46" y="61"/>
                  </a:lnTo>
                  <a:cubicBezTo>
                    <a:pt x="52" y="62"/>
                    <a:pt x="57" y="64"/>
                    <a:pt x="59" y="66"/>
                  </a:cubicBezTo>
                  <a:cubicBezTo>
                    <a:pt x="61" y="68"/>
                    <a:pt x="63" y="73"/>
                    <a:pt x="64" y="80"/>
                  </a:cubicBezTo>
                  <a:cubicBezTo>
                    <a:pt x="65" y="85"/>
                    <a:pt x="65" y="96"/>
                    <a:pt x="65" y="112"/>
                  </a:cubicBezTo>
                  <a:cubicBezTo>
                    <a:pt x="65" y="111"/>
                    <a:pt x="65" y="116"/>
                    <a:pt x="66" y="127"/>
                  </a:cubicBezTo>
                  <a:lnTo>
                    <a:pt x="55" y="127"/>
                  </a:lnTo>
                  <a:cubicBezTo>
                    <a:pt x="55" y="125"/>
                    <a:pt x="54" y="114"/>
                    <a:pt x="54" y="95"/>
                  </a:cubicBezTo>
                  <a:cubicBezTo>
                    <a:pt x="54" y="92"/>
                    <a:pt x="54" y="88"/>
                    <a:pt x="54" y="85"/>
                  </a:cubicBezTo>
                  <a:cubicBezTo>
                    <a:pt x="53" y="80"/>
                    <a:pt x="51" y="75"/>
                    <a:pt x="49" y="72"/>
                  </a:cubicBezTo>
                  <a:cubicBezTo>
                    <a:pt x="45" y="67"/>
                    <a:pt x="40" y="65"/>
                    <a:pt x="33" y="65"/>
                  </a:cubicBezTo>
                  <a:close/>
                  <a:moveTo>
                    <a:pt x="11" y="9"/>
                  </a:moveTo>
                  <a:lnTo>
                    <a:pt x="11" y="56"/>
                  </a:lnTo>
                  <a:lnTo>
                    <a:pt x="30" y="56"/>
                  </a:lnTo>
                  <a:cubicBezTo>
                    <a:pt x="38" y="56"/>
                    <a:pt x="45" y="54"/>
                    <a:pt x="49" y="51"/>
                  </a:cubicBezTo>
                  <a:cubicBezTo>
                    <a:pt x="53" y="47"/>
                    <a:pt x="54" y="40"/>
                    <a:pt x="54" y="30"/>
                  </a:cubicBezTo>
                  <a:cubicBezTo>
                    <a:pt x="54" y="22"/>
                    <a:pt x="53" y="16"/>
                    <a:pt x="49" y="13"/>
                  </a:cubicBezTo>
                  <a:cubicBezTo>
                    <a:pt x="46" y="11"/>
                    <a:pt x="41" y="9"/>
                    <a:pt x="34" y="9"/>
                  </a:cubicBezTo>
                  <a:lnTo>
                    <a:pt x="11" y="9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0" name="Freeform 23"/>
            <p:cNvSpPr>
              <a:spLocks/>
            </p:cNvSpPr>
            <p:nvPr userDrawn="1"/>
          </p:nvSpPr>
          <p:spPr bwMode="auto">
            <a:xfrm>
              <a:off x="4557" y="3725"/>
              <a:ext cx="19" cy="29"/>
            </a:xfrm>
            <a:custGeom>
              <a:avLst/>
              <a:gdLst>
                <a:gd name="T0" fmla="*/ 11 w 80"/>
                <a:gd name="T1" fmla="*/ 127 h 127"/>
                <a:gd name="T2" fmla="*/ 0 w 80"/>
                <a:gd name="T3" fmla="*/ 127 h 127"/>
                <a:gd name="T4" fmla="*/ 0 w 80"/>
                <a:gd name="T5" fmla="*/ 0 h 127"/>
                <a:gd name="T6" fmla="*/ 17 w 80"/>
                <a:gd name="T7" fmla="*/ 0 h 127"/>
                <a:gd name="T8" fmla="*/ 69 w 80"/>
                <a:gd name="T9" fmla="*/ 112 h 127"/>
                <a:gd name="T10" fmla="*/ 69 w 80"/>
                <a:gd name="T11" fmla="*/ 111 h 127"/>
                <a:gd name="T12" fmla="*/ 69 w 80"/>
                <a:gd name="T13" fmla="*/ 0 h 127"/>
                <a:gd name="T14" fmla="*/ 80 w 80"/>
                <a:gd name="T15" fmla="*/ 0 h 127"/>
                <a:gd name="T16" fmla="*/ 80 w 80"/>
                <a:gd name="T17" fmla="*/ 127 h 127"/>
                <a:gd name="T18" fmla="*/ 63 w 80"/>
                <a:gd name="T19" fmla="*/ 127 h 127"/>
                <a:gd name="T20" fmla="*/ 11 w 80"/>
                <a:gd name="T21" fmla="*/ 14 h 127"/>
                <a:gd name="T22" fmla="*/ 11 w 80"/>
                <a:gd name="T23" fmla="*/ 14 h 127"/>
                <a:gd name="T24" fmla="*/ 11 w 80"/>
                <a:gd name="T25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0" h="127">
                  <a:moveTo>
                    <a:pt x="11" y="127"/>
                  </a:moveTo>
                  <a:lnTo>
                    <a:pt x="0" y="127"/>
                  </a:lnTo>
                  <a:lnTo>
                    <a:pt x="0" y="0"/>
                  </a:lnTo>
                  <a:lnTo>
                    <a:pt x="17" y="0"/>
                  </a:lnTo>
                  <a:lnTo>
                    <a:pt x="69" y="112"/>
                  </a:lnTo>
                  <a:lnTo>
                    <a:pt x="69" y="111"/>
                  </a:lnTo>
                  <a:lnTo>
                    <a:pt x="69" y="0"/>
                  </a:lnTo>
                  <a:lnTo>
                    <a:pt x="80" y="0"/>
                  </a:lnTo>
                  <a:lnTo>
                    <a:pt x="80" y="127"/>
                  </a:lnTo>
                  <a:lnTo>
                    <a:pt x="63" y="127"/>
                  </a:lnTo>
                  <a:lnTo>
                    <a:pt x="11" y="14"/>
                  </a:lnTo>
                  <a:lnTo>
                    <a:pt x="11" y="14"/>
                  </a:lnTo>
                  <a:lnTo>
                    <a:pt x="11" y="127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" name="Freeform 24"/>
            <p:cNvSpPr>
              <a:spLocks/>
            </p:cNvSpPr>
            <p:nvPr userDrawn="1"/>
          </p:nvSpPr>
          <p:spPr bwMode="auto">
            <a:xfrm>
              <a:off x="4582" y="3725"/>
              <a:ext cx="14" cy="29"/>
            </a:xfrm>
            <a:custGeom>
              <a:avLst/>
              <a:gdLst>
                <a:gd name="T0" fmla="*/ 0 w 59"/>
                <a:gd name="T1" fmla="*/ 0 h 127"/>
                <a:gd name="T2" fmla="*/ 58 w 59"/>
                <a:gd name="T3" fmla="*/ 0 h 127"/>
                <a:gd name="T4" fmla="*/ 58 w 59"/>
                <a:gd name="T5" fmla="*/ 9 h 127"/>
                <a:gd name="T6" fmla="*/ 11 w 59"/>
                <a:gd name="T7" fmla="*/ 9 h 127"/>
                <a:gd name="T8" fmla="*/ 11 w 59"/>
                <a:gd name="T9" fmla="*/ 57 h 127"/>
                <a:gd name="T10" fmla="*/ 56 w 59"/>
                <a:gd name="T11" fmla="*/ 57 h 127"/>
                <a:gd name="T12" fmla="*/ 56 w 59"/>
                <a:gd name="T13" fmla="*/ 66 h 127"/>
                <a:gd name="T14" fmla="*/ 11 w 59"/>
                <a:gd name="T15" fmla="*/ 66 h 127"/>
                <a:gd name="T16" fmla="*/ 11 w 59"/>
                <a:gd name="T17" fmla="*/ 118 h 127"/>
                <a:gd name="T18" fmla="*/ 59 w 59"/>
                <a:gd name="T19" fmla="*/ 118 h 127"/>
                <a:gd name="T20" fmla="*/ 59 w 59"/>
                <a:gd name="T21" fmla="*/ 127 h 127"/>
                <a:gd name="T22" fmla="*/ 0 w 59"/>
                <a:gd name="T23" fmla="*/ 127 h 127"/>
                <a:gd name="T24" fmla="*/ 0 w 59"/>
                <a:gd name="T25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127">
                  <a:moveTo>
                    <a:pt x="0" y="0"/>
                  </a:moveTo>
                  <a:lnTo>
                    <a:pt x="58" y="0"/>
                  </a:lnTo>
                  <a:lnTo>
                    <a:pt x="58" y="9"/>
                  </a:lnTo>
                  <a:lnTo>
                    <a:pt x="11" y="9"/>
                  </a:lnTo>
                  <a:lnTo>
                    <a:pt x="11" y="57"/>
                  </a:lnTo>
                  <a:lnTo>
                    <a:pt x="56" y="57"/>
                  </a:lnTo>
                  <a:lnTo>
                    <a:pt x="56" y="66"/>
                  </a:lnTo>
                  <a:lnTo>
                    <a:pt x="11" y="66"/>
                  </a:lnTo>
                  <a:lnTo>
                    <a:pt x="11" y="118"/>
                  </a:lnTo>
                  <a:lnTo>
                    <a:pt x="59" y="118"/>
                  </a:lnTo>
                  <a:lnTo>
                    <a:pt x="59" y="127"/>
                  </a:lnTo>
                  <a:lnTo>
                    <a:pt x="0" y="1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" name="Freeform 25"/>
            <p:cNvSpPr>
              <a:spLocks/>
            </p:cNvSpPr>
            <p:nvPr userDrawn="1"/>
          </p:nvSpPr>
          <p:spPr bwMode="auto">
            <a:xfrm>
              <a:off x="4598" y="3725"/>
              <a:ext cx="19" cy="29"/>
            </a:xfrm>
            <a:custGeom>
              <a:avLst/>
              <a:gdLst>
                <a:gd name="T0" fmla="*/ 36 w 84"/>
                <a:gd name="T1" fmla="*/ 127 h 127"/>
                <a:gd name="T2" fmla="*/ 36 w 84"/>
                <a:gd name="T3" fmla="*/ 74 h 127"/>
                <a:gd name="T4" fmla="*/ 0 w 84"/>
                <a:gd name="T5" fmla="*/ 0 h 127"/>
                <a:gd name="T6" fmla="*/ 13 w 84"/>
                <a:gd name="T7" fmla="*/ 0 h 127"/>
                <a:gd name="T8" fmla="*/ 42 w 84"/>
                <a:gd name="T9" fmla="*/ 63 h 127"/>
                <a:gd name="T10" fmla="*/ 73 w 84"/>
                <a:gd name="T11" fmla="*/ 0 h 127"/>
                <a:gd name="T12" fmla="*/ 84 w 84"/>
                <a:gd name="T13" fmla="*/ 0 h 127"/>
                <a:gd name="T14" fmla="*/ 48 w 84"/>
                <a:gd name="T15" fmla="*/ 74 h 127"/>
                <a:gd name="T16" fmla="*/ 48 w 84"/>
                <a:gd name="T17" fmla="*/ 127 h 127"/>
                <a:gd name="T18" fmla="*/ 36 w 84"/>
                <a:gd name="T19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" h="127">
                  <a:moveTo>
                    <a:pt x="36" y="127"/>
                  </a:moveTo>
                  <a:lnTo>
                    <a:pt x="36" y="74"/>
                  </a:lnTo>
                  <a:lnTo>
                    <a:pt x="0" y="0"/>
                  </a:lnTo>
                  <a:lnTo>
                    <a:pt x="13" y="0"/>
                  </a:lnTo>
                  <a:lnTo>
                    <a:pt x="42" y="63"/>
                  </a:lnTo>
                  <a:lnTo>
                    <a:pt x="73" y="0"/>
                  </a:lnTo>
                  <a:lnTo>
                    <a:pt x="84" y="0"/>
                  </a:lnTo>
                  <a:lnTo>
                    <a:pt x="48" y="74"/>
                  </a:lnTo>
                  <a:lnTo>
                    <a:pt x="48" y="127"/>
                  </a:lnTo>
                  <a:lnTo>
                    <a:pt x="36" y="127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3" name="Freeform 26"/>
            <p:cNvSpPr>
              <a:spLocks/>
            </p:cNvSpPr>
            <p:nvPr userDrawn="1"/>
          </p:nvSpPr>
          <p:spPr bwMode="auto">
            <a:xfrm>
              <a:off x="4620" y="3724"/>
              <a:ext cx="16" cy="31"/>
            </a:xfrm>
            <a:custGeom>
              <a:avLst/>
              <a:gdLst>
                <a:gd name="T0" fmla="*/ 70 w 70"/>
                <a:gd name="T1" fmla="*/ 35 h 133"/>
                <a:gd name="T2" fmla="*/ 58 w 70"/>
                <a:gd name="T3" fmla="*/ 35 h 133"/>
                <a:gd name="T4" fmla="*/ 54 w 70"/>
                <a:gd name="T5" fmla="*/ 16 h 133"/>
                <a:gd name="T6" fmla="*/ 37 w 70"/>
                <a:gd name="T7" fmla="*/ 10 h 133"/>
                <a:gd name="T8" fmla="*/ 14 w 70"/>
                <a:gd name="T9" fmla="*/ 30 h 133"/>
                <a:gd name="T10" fmla="*/ 21 w 70"/>
                <a:gd name="T11" fmla="*/ 48 h 133"/>
                <a:gd name="T12" fmla="*/ 38 w 70"/>
                <a:gd name="T13" fmla="*/ 59 h 133"/>
                <a:gd name="T14" fmla="*/ 53 w 70"/>
                <a:gd name="T15" fmla="*/ 69 h 133"/>
                <a:gd name="T16" fmla="*/ 65 w 70"/>
                <a:gd name="T17" fmla="*/ 80 h 133"/>
                <a:gd name="T18" fmla="*/ 70 w 70"/>
                <a:gd name="T19" fmla="*/ 99 h 133"/>
                <a:gd name="T20" fmla="*/ 36 w 70"/>
                <a:gd name="T21" fmla="*/ 133 h 133"/>
                <a:gd name="T22" fmla="*/ 1 w 70"/>
                <a:gd name="T23" fmla="*/ 94 h 133"/>
                <a:gd name="T24" fmla="*/ 13 w 70"/>
                <a:gd name="T25" fmla="*/ 94 h 133"/>
                <a:gd name="T26" fmla="*/ 16 w 70"/>
                <a:gd name="T27" fmla="*/ 114 h 133"/>
                <a:gd name="T28" fmla="*/ 37 w 70"/>
                <a:gd name="T29" fmla="*/ 123 h 133"/>
                <a:gd name="T30" fmla="*/ 59 w 70"/>
                <a:gd name="T31" fmla="*/ 100 h 133"/>
                <a:gd name="T32" fmla="*/ 51 w 70"/>
                <a:gd name="T33" fmla="*/ 81 h 133"/>
                <a:gd name="T34" fmla="*/ 29 w 70"/>
                <a:gd name="T35" fmla="*/ 67 h 133"/>
                <a:gd name="T36" fmla="*/ 7 w 70"/>
                <a:gd name="T37" fmla="*/ 48 h 133"/>
                <a:gd name="T38" fmla="*/ 3 w 70"/>
                <a:gd name="T39" fmla="*/ 31 h 133"/>
                <a:gd name="T40" fmla="*/ 38 w 70"/>
                <a:gd name="T41" fmla="*/ 0 h 133"/>
                <a:gd name="T42" fmla="*/ 70 w 70"/>
                <a:gd name="T43" fmla="*/ 35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0" h="133">
                  <a:moveTo>
                    <a:pt x="70" y="35"/>
                  </a:moveTo>
                  <a:lnTo>
                    <a:pt x="58" y="35"/>
                  </a:lnTo>
                  <a:cubicBezTo>
                    <a:pt x="58" y="26"/>
                    <a:pt x="57" y="20"/>
                    <a:pt x="54" y="16"/>
                  </a:cubicBezTo>
                  <a:cubicBezTo>
                    <a:pt x="51" y="12"/>
                    <a:pt x="45" y="10"/>
                    <a:pt x="37" y="10"/>
                  </a:cubicBezTo>
                  <a:cubicBezTo>
                    <a:pt x="22" y="10"/>
                    <a:pt x="14" y="16"/>
                    <a:pt x="14" y="30"/>
                  </a:cubicBezTo>
                  <a:cubicBezTo>
                    <a:pt x="14" y="38"/>
                    <a:pt x="16" y="44"/>
                    <a:pt x="21" y="48"/>
                  </a:cubicBezTo>
                  <a:cubicBezTo>
                    <a:pt x="27" y="52"/>
                    <a:pt x="32" y="55"/>
                    <a:pt x="38" y="59"/>
                  </a:cubicBezTo>
                  <a:cubicBezTo>
                    <a:pt x="43" y="63"/>
                    <a:pt x="48" y="66"/>
                    <a:pt x="53" y="69"/>
                  </a:cubicBezTo>
                  <a:cubicBezTo>
                    <a:pt x="59" y="73"/>
                    <a:pt x="63" y="76"/>
                    <a:pt x="65" y="80"/>
                  </a:cubicBezTo>
                  <a:cubicBezTo>
                    <a:pt x="68" y="85"/>
                    <a:pt x="70" y="91"/>
                    <a:pt x="70" y="99"/>
                  </a:cubicBezTo>
                  <a:cubicBezTo>
                    <a:pt x="70" y="121"/>
                    <a:pt x="59" y="133"/>
                    <a:pt x="36" y="133"/>
                  </a:cubicBezTo>
                  <a:cubicBezTo>
                    <a:pt x="12" y="133"/>
                    <a:pt x="0" y="120"/>
                    <a:pt x="1" y="94"/>
                  </a:cubicBezTo>
                  <a:lnTo>
                    <a:pt x="13" y="94"/>
                  </a:lnTo>
                  <a:cubicBezTo>
                    <a:pt x="13" y="103"/>
                    <a:pt x="14" y="110"/>
                    <a:pt x="16" y="114"/>
                  </a:cubicBezTo>
                  <a:cubicBezTo>
                    <a:pt x="20" y="120"/>
                    <a:pt x="26" y="123"/>
                    <a:pt x="37" y="123"/>
                  </a:cubicBezTo>
                  <a:cubicBezTo>
                    <a:pt x="51" y="123"/>
                    <a:pt x="59" y="115"/>
                    <a:pt x="59" y="100"/>
                  </a:cubicBezTo>
                  <a:cubicBezTo>
                    <a:pt x="59" y="93"/>
                    <a:pt x="56" y="86"/>
                    <a:pt x="51" y="81"/>
                  </a:cubicBezTo>
                  <a:cubicBezTo>
                    <a:pt x="48" y="79"/>
                    <a:pt x="41" y="74"/>
                    <a:pt x="29" y="67"/>
                  </a:cubicBezTo>
                  <a:cubicBezTo>
                    <a:pt x="17" y="60"/>
                    <a:pt x="10" y="54"/>
                    <a:pt x="7" y="48"/>
                  </a:cubicBezTo>
                  <a:cubicBezTo>
                    <a:pt x="4" y="44"/>
                    <a:pt x="3" y="39"/>
                    <a:pt x="3" y="31"/>
                  </a:cubicBezTo>
                  <a:cubicBezTo>
                    <a:pt x="3" y="11"/>
                    <a:pt x="14" y="0"/>
                    <a:pt x="38" y="0"/>
                  </a:cubicBezTo>
                  <a:cubicBezTo>
                    <a:pt x="59" y="0"/>
                    <a:pt x="70" y="12"/>
                    <a:pt x="70" y="35"/>
                  </a:cubicBez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4" name="Freeform 27"/>
            <p:cNvSpPr>
              <a:spLocks noEditPoints="1"/>
            </p:cNvSpPr>
            <p:nvPr userDrawn="1"/>
          </p:nvSpPr>
          <p:spPr bwMode="auto">
            <a:xfrm>
              <a:off x="4648" y="3725"/>
              <a:ext cx="21" cy="29"/>
            </a:xfrm>
            <a:custGeom>
              <a:avLst/>
              <a:gdLst>
                <a:gd name="T0" fmla="*/ 40 w 93"/>
                <a:gd name="T1" fmla="*/ 0 h 127"/>
                <a:gd name="T2" fmla="*/ 54 w 93"/>
                <a:gd name="T3" fmla="*/ 0 h 127"/>
                <a:gd name="T4" fmla="*/ 93 w 93"/>
                <a:gd name="T5" fmla="*/ 127 h 127"/>
                <a:gd name="T6" fmla="*/ 82 w 93"/>
                <a:gd name="T7" fmla="*/ 127 h 127"/>
                <a:gd name="T8" fmla="*/ 71 w 93"/>
                <a:gd name="T9" fmla="*/ 94 h 127"/>
                <a:gd name="T10" fmla="*/ 21 w 93"/>
                <a:gd name="T11" fmla="*/ 94 h 127"/>
                <a:gd name="T12" fmla="*/ 11 w 93"/>
                <a:gd name="T13" fmla="*/ 127 h 127"/>
                <a:gd name="T14" fmla="*/ 0 w 93"/>
                <a:gd name="T15" fmla="*/ 127 h 127"/>
                <a:gd name="T16" fmla="*/ 40 w 93"/>
                <a:gd name="T17" fmla="*/ 0 h 127"/>
                <a:gd name="T18" fmla="*/ 25 w 93"/>
                <a:gd name="T19" fmla="*/ 84 h 127"/>
                <a:gd name="T20" fmla="*/ 68 w 93"/>
                <a:gd name="T21" fmla="*/ 84 h 127"/>
                <a:gd name="T22" fmla="*/ 47 w 93"/>
                <a:gd name="T23" fmla="*/ 12 h 127"/>
                <a:gd name="T24" fmla="*/ 46 w 93"/>
                <a:gd name="T25" fmla="*/ 12 h 127"/>
                <a:gd name="T26" fmla="*/ 25 w 93"/>
                <a:gd name="T27" fmla="*/ 8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" h="127">
                  <a:moveTo>
                    <a:pt x="40" y="0"/>
                  </a:moveTo>
                  <a:lnTo>
                    <a:pt x="54" y="0"/>
                  </a:lnTo>
                  <a:lnTo>
                    <a:pt x="93" y="127"/>
                  </a:lnTo>
                  <a:lnTo>
                    <a:pt x="82" y="127"/>
                  </a:lnTo>
                  <a:lnTo>
                    <a:pt x="71" y="94"/>
                  </a:lnTo>
                  <a:lnTo>
                    <a:pt x="21" y="94"/>
                  </a:lnTo>
                  <a:lnTo>
                    <a:pt x="11" y="127"/>
                  </a:lnTo>
                  <a:lnTo>
                    <a:pt x="0" y="127"/>
                  </a:lnTo>
                  <a:lnTo>
                    <a:pt x="40" y="0"/>
                  </a:lnTo>
                  <a:close/>
                  <a:moveTo>
                    <a:pt x="25" y="84"/>
                  </a:moveTo>
                  <a:lnTo>
                    <a:pt x="68" y="84"/>
                  </a:lnTo>
                  <a:lnTo>
                    <a:pt x="47" y="12"/>
                  </a:lnTo>
                  <a:lnTo>
                    <a:pt x="46" y="12"/>
                  </a:lnTo>
                  <a:lnTo>
                    <a:pt x="25" y="84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5" name="Freeform 28"/>
            <p:cNvSpPr>
              <a:spLocks/>
            </p:cNvSpPr>
            <p:nvPr userDrawn="1"/>
          </p:nvSpPr>
          <p:spPr bwMode="auto">
            <a:xfrm>
              <a:off x="4673" y="3725"/>
              <a:ext cx="19" cy="29"/>
            </a:xfrm>
            <a:custGeom>
              <a:avLst/>
              <a:gdLst>
                <a:gd name="T0" fmla="*/ 12 w 81"/>
                <a:gd name="T1" fmla="*/ 127 h 127"/>
                <a:gd name="T2" fmla="*/ 0 w 81"/>
                <a:gd name="T3" fmla="*/ 127 h 127"/>
                <a:gd name="T4" fmla="*/ 0 w 81"/>
                <a:gd name="T5" fmla="*/ 0 h 127"/>
                <a:gd name="T6" fmla="*/ 18 w 81"/>
                <a:gd name="T7" fmla="*/ 0 h 127"/>
                <a:gd name="T8" fmla="*/ 69 w 81"/>
                <a:gd name="T9" fmla="*/ 112 h 127"/>
                <a:gd name="T10" fmla="*/ 70 w 81"/>
                <a:gd name="T11" fmla="*/ 111 h 127"/>
                <a:gd name="T12" fmla="*/ 70 w 81"/>
                <a:gd name="T13" fmla="*/ 0 h 127"/>
                <a:gd name="T14" fmla="*/ 81 w 81"/>
                <a:gd name="T15" fmla="*/ 0 h 127"/>
                <a:gd name="T16" fmla="*/ 81 w 81"/>
                <a:gd name="T17" fmla="*/ 127 h 127"/>
                <a:gd name="T18" fmla="*/ 64 w 81"/>
                <a:gd name="T19" fmla="*/ 127 h 127"/>
                <a:gd name="T20" fmla="*/ 12 w 81"/>
                <a:gd name="T21" fmla="*/ 14 h 127"/>
                <a:gd name="T22" fmla="*/ 12 w 81"/>
                <a:gd name="T23" fmla="*/ 14 h 127"/>
                <a:gd name="T24" fmla="*/ 12 w 81"/>
                <a:gd name="T25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1" h="127">
                  <a:moveTo>
                    <a:pt x="12" y="127"/>
                  </a:moveTo>
                  <a:lnTo>
                    <a:pt x="0" y="127"/>
                  </a:lnTo>
                  <a:lnTo>
                    <a:pt x="0" y="0"/>
                  </a:lnTo>
                  <a:lnTo>
                    <a:pt x="18" y="0"/>
                  </a:lnTo>
                  <a:lnTo>
                    <a:pt x="69" y="112"/>
                  </a:lnTo>
                  <a:lnTo>
                    <a:pt x="70" y="111"/>
                  </a:lnTo>
                  <a:lnTo>
                    <a:pt x="70" y="0"/>
                  </a:lnTo>
                  <a:lnTo>
                    <a:pt x="81" y="0"/>
                  </a:lnTo>
                  <a:lnTo>
                    <a:pt x="81" y="127"/>
                  </a:lnTo>
                  <a:lnTo>
                    <a:pt x="64" y="127"/>
                  </a:lnTo>
                  <a:lnTo>
                    <a:pt x="12" y="14"/>
                  </a:lnTo>
                  <a:lnTo>
                    <a:pt x="12" y="14"/>
                  </a:lnTo>
                  <a:lnTo>
                    <a:pt x="12" y="127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6" name="Freeform 29"/>
            <p:cNvSpPr>
              <a:spLocks noEditPoints="1"/>
            </p:cNvSpPr>
            <p:nvPr userDrawn="1"/>
          </p:nvSpPr>
          <p:spPr bwMode="auto">
            <a:xfrm>
              <a:off x="4698" y="3725"/>
              <a:ext cx="17" cy="29"/>
            </a:xfrm>
            <a:custGeom>
              <a:avLst/>
              <a:gdLst>
                <a:gd name="T0" fmla="*/ 11 w 74"/>
                <a:gd name="T1" fmla="*/ 9 h 127"/>
                <a:gd name="T2" fmla="*/ 11 w 74"/>
                <a:gd name="T3" fmla="*/ 118 h 127"/>
                <a:gd name="T4" fmla="*/ 25 w 74"/>
                <a:gd name="T5" fmla="*/ 118 h 127"/>
                <a:gd name="T6" fmla="*/ 50 w 74"/>
                <a:gd name="T7" fmla="*/ 113 h 127"/>
                <a:gd name="T8" fmla="*/ 60 w 74"/>
                <a:gd name="T9" fmla="*/ 95 h 127"/>
                <a:gd name="T10" fmla="*/ 62 w 74"/>
                <a:gd name="T11" fmla="*/ 56 h 127"/>
                <a:gd name="T12" fmla="*/ 56 w 74"/>
                <a:gd name="T13" fmla="*/ 19 h 127"/>
                <a:gd name="T14" fmla="*/ 26 w 74"/>
                <a:gd name="T15" fmla="*/ 9 h 127"/>
                <a:gd name="T16" fmla="*/ 11 w 74"/>
                <a:gd name="T17" fmla="*/ 9 h 127"/>
                <a:gd name="T18" fmla="*/ 0 w 74"/>
                <a:gd name="T19" fmla="*/ 127 h 127"/>
                <a:gd name="T20" fmla="*/ 0 w 74"/>
                <a:gd name="T21" fmla="*/ 0 h 127"/>
                <a:gd name="T22" fmla="*/ 34 w 74"/>
                <a:gd name="T23" fmla="*/ 0 h 127"/>
                <a:gd name="T24" fmla="*/ 67 w 74"/>
                <a:gd name="T25" fmla="*/ 16 h 127"/>
                <a:gd name="T26" fmla="*/ 74 w 74"/>
                <a:gd name="T27" fmla="*/ 64 h 127"/>
                <a:gd name="T28" fmla="*/ 66 w 74"/>
                <a:gd name="T29" fmla="*/ 111 h 127"/>
                <a:gd name="T30" fmla="*/ 29 w 74"/>
                <a:gd name="T31" fmla="*/ 127 h 127"/>
                <a:gd name="T32" fmla="*/ 0 w 74"/>
                <a:gd name="T33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4" h="127">
                  <a:moveTo>
                    <a:pt x="11" y="9"/>
                  </a:moveTo>
                  <a:lnTo>
                    <a:pt x="11" y="118"/>
                  </a:lnTo>
                  <a:lnTo>
                    <a:pt x="25" y="118"/>
                  </a:lnTo>
                  <a:cubicBezTo>
                    <a:pt x="37" y="118"/>
                    <a:pt x="45" y="116"/>
                    <a:pt x="50" y="113"/>
                  </a:cubicBezTo>
                  <a:cubicBezTo>
                    <a:pt x="55" y="110"/>
                    <a:pt x="58" y="104"/>
                    <a:pt x="60" y="95"/>
                  </a:cubicBezTo>
                  <a:cubicBezTo>
                    <a:pt x="62" y="88"/>
                    <a:pt x="62" y="75"/>
                    <a:pt x="62" y="56"/>
                  </a:cubicBezTo>
                  <a:cubicBezTo>
                    <a:pt x="62" y="38"/>
                    <a:pt x="60" y="25"/>
                    <a:pt x="56" y="19"/>
                  </a:cubicBezTo>
                  <a:cubicBezTo>
                    <a:pt x="51" y="13"/>
                    <a:pt x="41" y="9"/>
                    <a:pt x="26" y="9"/>
                  </a:cubicBezTo>
                  <a:lnTo>
                    <a:pt x="11" y="9"/>
                  </a:lnTo>
                  <a:close/>
                  <a:moveTo>
                    <a:pt x="0" y="127"/>
                  </a:moveTo>
                  <a:lnTo>
                    <a:pt x="0" y="0"/>
                  </a:lnTo>
                  <a:lnTo>
                    <a:pt x="34" y="0"/>
                  </a:lnTo>
                  <a:cubicBezTo>
                    <a:pt x="50" y="0"/>
                    <a:pt x="61" y="5"/>
                    <a:pt x="67" y="16"/>
                  </a:cubicBezTo>
                  <a:cubicBezTo>
                    <a:pt x="71" y="24"/>
                    <a:pt x="74" y="40"/>
                    <a:pt x="74" y="64"/>
                  </a:cubicBezTo>
                  <a:cubicBezTo>
                    <a:pt x="74" y="87"/>
                    <a:pt x="71" y="103"/>
                    <a:pt x="66" y="111"/>
                  </a:cubicBezTo>
                  <a:cubicBezTo>
                    <a:pt x="59" y="122"/>
                    <a:pt x="47" y="127"/>
                    <a:pt x="29" y="127"/>
                  </a:cubicBezTo>
                  <a:lnTo>
                    <a:pt x="0" y="127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7" name="Freeform 30"/>
            <p:cNvSpPr>
              <a:spLocks noEditPoints="1"/>
            </p:cNvSpPr>
            <p:nvPr userDrawn="1"/>
          </p:nvSpPr>
          <p:spPr bwMode="auto">
            <a:xfrm>
              <a:off x="4727" y="3725"/>
              <a:ext cx="22" cy="29"/>
            </a:xfrm>
            <a:custGeom>
              <a:avLst/>
              <a:gdLst>
                <a:gd name="T0" fmla="*/ 40 w 93"/>
                <a:gd name="T1" fmla="*/ 0 h 127"/>
                <a:gd name="T2" fmla="*/ 54 w 93"/>
                <a:gd name="T3" fmla="*/ 0 h 127"/>
                <a:gd name="T4" fmla="*/ 93 w 93"/>
                <a:gd name="T5" fmla="*/ 127 h 127"/>
                <a:gd name="T6" fmla="*/ 82 w 93"/>
                <a:gd name="T7" fmla="*/ 127 h 127"/>
                <a:gd name="T8" fmla="*/ 71 w 93"/>
                <a:gd name="T9" fmla="*/ 94 h 127"/>
                <a:gd name="T10" fmla="*/ 22 w 93"/>
                <a:gd name="T11" fmla="*/ 94 h 127"/>
                <a:gd name="T12" fmla="*/ 11 w 93"/>
                <a:gd name="T13" fmla="*/ 127 h 127"/>
                <a:gd name="T14" fmla="*/ 0 w 93"/>
                <a:gd name="T15" fmla="*/ 127 h 127"/>
                <a:gd name="T16" fmla="*/ 40 w 93"/>
                <a:gd name="T17" fmla="*/ 0 h 127"/>
                <a:gd name="T18" fmla="*/ 25 w 93"/>
                <a:gd name="T19" fmla="*/ 84 h 127"/>
                <a:gd name="T20" fmla="*/ 68 w 93"/>
                <a:gd name="T21" fmla="*/ 84 h 127"/>
                <a:gd name="T22" fmla="*/ 47 w 93"/>
                <a:gd name="T23" fmla="*/ 12 h 127"/>
                <a:gd name="T24" fmla="*/ 46 w 93"/>
                <a:gd name="T25" fmla="*/ 12 h 127"/>
                <a:gd name="T26" fmla="*/ 25 w 93"/>
                <a:gd name="T27" fmla="*/ 8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" h="127">
                  <a:moveTo>
                    <a:pt x="40" y="0"/>
                  </a:moveTo>
                  <a:lnTo>
                    <a:pt x="54" y="0"/>
                  </a:lnTo>
                  <a:lnTo>
                    <a:pt x="93" y="127"/>
                  </a:lnTo>
                  <a:lnTo>
                    <a:pt x="82" y="127"/>
                  </a:lnTo>
                  <a:lnTo>
                    <a:pt x="71" y="94"/>
                  </a:lnTo>
                  <a:lnTo>
                    <a:pt x="22" y="94"/>
                  </a:lnTo>
                  <a:lnTo>
                    <a:pt x="11" y="127"/>
                  </a:lnTo>
                  <a:lnTo>
                    <a:pt x="0" y="127"/>
                  </a:lnTo>
                  <a:lnTo>
                    <a:pt x="40" y="0"/>
                  </a:lnTo>
                  <a:close/>
                  <a:moveTo>
                    <a:pt x="25" y="84"/>
                  </a:moveTo>
                  <a:lnTo>
                    <a:pt x="68" y="84"/>
                  </a:lnTo>
                  <a:lnTo>
                    <a:pt x="47" y="12"/>
                  </a:lnTo>
                  <a:lnTo>
                    <a:pt x="46" y="12"/>
                  </a:lnTo>
                  <a:lnTo>
                    <a:pt x="25" y="84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8" name="Freeform 31"/>
            <p:cNvSpPr>
              <a:spLocks noEditPoints="1"/>
            </p:cNvSpPr>
            <p:nvPr userDrawn="1"/>
          </p:nvSpPr>
          <p:spPr bwMode="auto">
            <a:xfrm>
              <a:off x="4752" y="3725"/>
              <a:ext cx="17" cy="29"/>
            </a:xfrm>
            <a:custGeom>
              <a:avLst/>
              <a:gdLst>
                <a:gd name="T0" fmla="*/ 11 w 74"/>
                <a:gd name="T1" fmla="*/ 9 h 127"/>
                <a:gd name="T2" fmla="*/ 11 w 74"/>
                <a:gd name="T3" fmla="*/ 118 h 127"/>
                <a:gd name="T4" fmla="*/ 25 w 74"/>
                <a:gd name="T5" fmla="*/ 118 h 127"/>
                <a:gd name="T6" fmla="*/ 50 w 74"/>
                <a:gd name="T7" fmla="*/ 113 h 127"/>
                <a:gd name="T8" fmla="*/ 60 w 74"/>
                <a:gd name="T9" fmla="*/ 95 h 127"/>
                <a:gd name="T10" fmla="*/ 63 w 74"/>
                <a:gd name="T11" fmla="*/ 56 h 127"/>
                <a:gd name="T12" fmla="*/ 56 w 74"/>
                <a:gd name="T13" fmla="*/ 19 h 127"/>
                <a:gd name="T14" fmla="*/ 26 w 74"/>
                <a:gd name="T15" fmla="*/ 9 h 127"/>
                <a:gd name="T16" fmla="*/ 11 w 74"/>
                <a:gd name="T17" fmla="*/ 9 h 127"/>
                <a:gd name="T18" fmla="*/ 0 w 74"/>
                <a:gd name="T19" fmla="*/ 127 h 127"/>
                <a:gd name="T20" fmla="*/ 0 w 74"/>
                <a:gd name="T21" fmla="*/ 0 h 127"/>
                <a:gd name="T22" fmla="*/ 34 w 74"/>
                <a:gd name="T23" fmla="*/ 0 h 127"/>
                <a:gd name="T24" fmla="*/ 67 w 74"/>
                <a:gd name="T25" fmla="*/ 16 h 127"/>
                <a:gd name="T26" fmla="*/ 74 w 74"/>
                <a:gd name="T27" fmla="*/ 64 h 127"/>
                <a:gd name="T28" fmla="*/ 66 w 74"/>
                <a:gd name="T29" fmla="*/ 111 h 127"/>
                <a:gd name="T30" fmla="*/ 29 w 74"/>
                <a:gd name="T31" fmla="*/ 127 h 127"/>
                <a:gd name="T32" fmla="*/ 0 w 74"/>
                <a:gd name="T33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4" h="127">
                  <a:moveTo>
                    <a:pt x="11" y="9"/>
                  </a:moveTo>
                  <a:lnTo>
                    <a:pt x="11" y="118"/>
                  </a:lnTo>
                  <a:lnTo>
                    <a:pt x="25" y="118"/>
                  </a:lnTo>
                  <a:cubicBezTo>
                    <a:pt x="37" y="118"/>
                    <a:pt x="45" y="116"/>
                    <a:pt x="50" y="113"/>
                  </a:cubicBezTo>
                  <a:cubicBezTo>
                    <a:pt x="55" y="110"/>
                    <a:pt x="59" y="104"/>
                    <a:pt x="60" y="95"/>
                  </a:cubicBezTo>
                  <a:cubicBezTo>
                    <a:pt x="62" y="88"/>
                    <a:pt x="63" y="75"/>
                    <a:pt x="63" y="56"/>
                  </a:cubicBezTo>
                  <a:cubicBezTo>
                    <a:pt x="63" y="38"/>
                    <a:pt x="60" y="25"/>
                    <a:pt x="56" y="19"/>
                  </a:cubicBezTo>
                  <a:cubicBezTo>
                    <a:pt x="52" y="13"/>
                    <a:pt x="42" y="9"/>
                    <a:pt x="26" y="9"/>
                  </a:cubicBezTo>
                  <a:lnTo>
                    <a:pt x="11" y="9"/>
                  </a:lnTo>
                  <a:close/>
                  <a:moveTo>
                    <a:pt x="0" y="127"/>
                  </a:moveTo>
                  <a:lnTo>
                    <a:pt x="0" y="0"/>
                  </a:lnTo>
                  <a:lnTo>
                    <a:pt x="34" y="0"/>
                  </a:lnTo>
                  <a:cubicBezTo>
                    <a:pt x="51" y="0"/>
                    <a:pt x="62" y="5"/>
                    <a:pt x="67" y="16"/>
                  </a:cubicBezTo>
                  <a:cubicBezTo>
                    <a:pt x="72" y="24"/>
                    <a:pt x="74" y="40"/>
                    <a:pt x="74" y="64"/>
                  </a:cubicBezTo>
                  <a:cubicBezTo>
                    <a:pt x="74" y="87"/>
                    <a:pt x="71" y="103"/>
                    <a:pt x="66" y="111"/>
                  </a:cubicBezTo>
                  <a:cubicBezTo>
                    <a:pt x="60" y="122"/>
                    <a:pt x="47" y="127"/>
                    <a:pt x="29" y="127"/>
                  </a:cubicBezTo>
                  <a:lnTo>
                    <a:pt x="0" y="127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9" name="Freeform 32"/>
            <p:cNvSpPr>
              <a:spLocks/>
            </p:cNvSpPr>
            <p:nvPr userDrawn="1"/>
          </p:nvSpPr>
          <p:spPr bwMode="auto">
            <a:xfrm>
              <a:off x="4772" y="3725"/>
              <a:ext cx="20" cy="29"/>
            </a:xfrm>
            <a:custGeom>
              <a:avLst/>
              <a:gdLst>
                <a:gd name="T0" fmla="*/ 42 w 84"/>
                <a:gd name="T1" fmla="*/ 114 h 127"/>
                <a:gd name="T2" fmla="*/ 73 w 84"/>
                <a:gd name="T3" fmla="*/ 0 h 127"/>
                <a:gd name="T4" fmla="*/ 84 w 84"/>
                <a:gd name="T5" fmla="*/ 0 h 127"/>
                <a:gd name="T6" fmla="*/ 49 w 84"/>
                <a:gd name="T7" fmla="*/ 127 h 127"/>
                <a:gd name="T8" fmla="*/ 35 w 84"/>
                <a:gd name="T9" fmla="*/ 127 h 127"/>
                <a:gd name="T10" fmla="*/ 0 w 84"/>
                <a:gd name="T11" fmla="*/ 0 h 127"/>
                <a:gd name="T12" fmla="*/ 12 w 84"/>
                <a:gd name="T13" fmla="*/ 0 h 127"/>
                <a:gd name="T14" fmla="*/ 42 w 84"/>
                <a:gd name="T15" fmla="*/ 11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27">
                  <a:moveTo>
                    <a:pt x="42" y="114"/>
                  </a:moveTo>
                  <a:lnTo>
                    <a:pt x="73" y="0"/>
                  </a:lnTo>
                  <a:lnTo>
                    <a:pt x="84" y="0"/>
                  </a:lnTo>
                  <a:lnTo>
                    <a:pt x="49" y="127"/>
                  </a:lnTo>
                  <a:lnTo>
                    <a:pt x="35" y="127"/>
                  </a:lnTo>
                  <a:lnTo>
                    <a:pt x="0" y="0"/>
                  </a:lnTo>
                  <a:lnTo>
                    <a:pt x="12" y="0"/>
                  </a:lnTo>
                  <a:lnTo>
                    <a:pt x="42" y="114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0" name="Freeform 33"/>
            <p:cNvSpPr>
              <a:spLocks noEditPoints="1"/>
            </p:cNvSpPr>
            <p:nvPr userDrawn="1"/>
          </p:nvSpPr>
          <p:spPr bwMode="auto">
            <a:xfrm>
              <a:off x="4795" y="3724"/>
              <a:ext cx="18" cy="31"/>
            </a:xfrm>
            <a:custGeom>
              <a:avLst/>
              <a:gdLst>
                <a:gd name="T0" fmla="*/ 11 w 77"/>
                <a:gd name="T1" fmla="*/ 66 h 133"/>
                <a:gd name="T2" fmla="*/ 15 w 77"/>
                <a:gd name="T3" fmla="*/ 107 h 133"/>
                <a:gd name="T4" fmla="*/ 38 w 77"/>
                <a:gd name="T5" fmla="*/ 123 h 133"/>
                <a:gd name="T6" fmla="*/ 62 w 77"/>
                <a:gd name="T7" fmla="*/ 107 h 133"/>
                <a:gd name="T8" fmla="*/ 65 w 77"/>
                <a:gd name="T9" fmla="*/ 66 h 133"/>
                <a:gd name="T10" fmla="*/ 62 w 77"/>
                <a:gd name="T11" fmla="*/ 25 h 133"/>
                <a:gd name="T12" fmla="*/ 38 w 77"/>
                <a:gd name="T13" fmla="*/ 10 h 133"/>
                <a:gd name="T14" fmla="*/ 15 w 77"/>
                <a:gd name="T15" fmla="*/ 25 h 133"/>
                <a:gd name="T16" fmla="*/ 11 w 77"/>
                <a:gd name="T17" fmla="*/ 66 h 133"/>
                <a:gd name="T18" fmla="*/ 0 w 77"/>
                <a:gd name="T19" fmla="*/ 66 h 133"/>
                <a:gd name="T20" fmla="*/ 5 w 77"/>
                <a:gd name="T21" fmla="*/ 20 h 133"/>
                <a:gd name="T22" fmla="*/ 38 w 77"/>
                <a:gd name="T23" fmla="*/ 0 h 133"/>
                <a:gd name="T24" fmla="*/ 72 w 77"/>
                <a:gd name="T25" fmla="*/ 20 h 133"/>
                <a:gd name="T26" fmla="*/ 77 w 77"/>
                <a:gd name="T27" fmla="*/ 66 h 133"/>
                <a:gd name="T28" fmla="*/ 72 w 77"/>
                <a:gd name="T29" fmla="*/ 112 h 133"/>
                <a:gd name="T30" fmla="*/ 38 w 77"/>
                <a:gd name="T31" fmla="*/ 133 h 133"/>
                <a:gd name="T32" fmla="*/ 5 w 77"/>
                <a:gd name="T33" fmla="*/ 112 h 133"/>
                <a:gd name="T34" fmla="*/ 0 w 77"/>
                <a:gd name="T35" fmla="*/ 66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7" h="133">
                  <a:moveTo>
                    <a:pt x="11" y="66"/>
                  </a:moveTo>
                  <a:cubicBezTo>
                    <a:pt x="11" y="87"/>
                    <a:pt x="12" y="101"/>
                    <a:pt x="15" y="107"/>
                  </a:cubicBezTo>
                  <a:cubicBezTo>
                    <a:pt x="18" y="118"/>
                    <a:pt x="26" y="123"/>
                    <a:pt x="38" y="123"/>
                  </a:cubicBezTo>
                  <a:cubicBezTo>
                    <a:pt x="50" y="123"/>
                    <a:pt x="58" y="118"/>
                    <a:pt x="62" y="107"/>
                  </a:cubicBezTo>
                  <a:cubicBezTo>
                    <a:pt x="64" y="101"/>
                    <a:pt x="65" y="87"/>
                    <a:pt x="65" y="66"/>
                  </a:cubicBezTo>
                  <a:cubicBezTo>
                    <a:pt x="65" y="46"/>
                    <a:pt x="64" y="32"/>
                    <a:pt x="62" y="25"/>
                  </a:cubicBezTo>
                  <a:cubicBezTo>
                    <a:pt x="58" y="15"/>
                    <a:pt x="50" y="10"/>
                    <a:pt x="38" y="10"/>
                  </a:cubicBezTo>
                  <a:cubicBezTo>
                    <a:pt x="26" y="10"/>
                    <a:pt x="18" y="15"/>
                    <a:pt x="15" y="25"/>
                  </a:cubicBezTo>
                  <a:cubicBezTo>
                    <a:pt x="12" y="32"/>
                    <a:pt x="11" y="46"/>
                    <a:pt x="11" y="66"/>
                  </a:cubicBezTo>
                  <a:close/>
                  <a:moveTo>
                    <a:pt x="0" y="66"/>
                  </a:moveTo>
                  <a:cubicBezTo>
                    <a:pt x="0" y="44"/>
                    <a:pt x="1" y="29"/>
                    <a:pt x="5" y="20"/>
                  </a:cubicBezTo>
                  <a:cubicBezTo>
                    <a:pt x="10" y="7"/>
                    <a:pt x="21" y="0"/>
                    <a:pt x="38" y="0"/>
                  </a:cubicBezTo>
                  <a:cubicBezTo>
                    <a:pt x="55" y="0"/>
                    <a:pt x="66" y="7"/>
                    <a:pt x="72" y="20"/>
                  </a:cubicBezTo>
                  <a:cubicBezTo>
                    <a:pt x="75" y="29"/>
                    <a:pt x="77" y="44"/>
                    <a:pt x="77" y="66"/>
                  </a:cubicBezTo>
                  <a:cubicBezTo>
                    <a:pt x="77" y="89"/>
                    <a:pt x="75" y="104"/>
                    <a:pt x="72" y="112"/>
                  </a:cubicBezTo>
                  <a:cubicBezTo>
                    <a:pt x="66" y="126"/>
                    <a:pt x="55" y="133"/>
                    <a:pt x="38" y="133"/>
                  </a:cubicBezTo>
                  <a:cubicBezTo>
                    <a:pt x="21" y="133"/>
                    <a:pt x="10" y="126"/>
                    <a:pt x="5" y="112"/>
                  </a:cubicBezTo>
                  <a:cubicBezTo>
                    <a:pt x="1" y="104"/>
                    <a:pt x="0" y="89"/>
                    <a:pt x="0" y="66"/>
                  </a:cubicBez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1" name="Freeform 34"/>
            <p:cNvSpPr>
              <a:spLocks/>
            </p:cNvSpPr>
            <p:nvPr userDrawn="1"/>
          </p:nvSpPr>
          <p:spPr bwMode="auto">
            <a:xfrm>
              <a:off x="4817" y="3724"/>
              <a:ext cx="17" cy="31"/>
            </a:xfrm>
            <a:custGeom>
              <a:avLst/>
              <a:gdLst>
                <a:gd name="T0" fmla="*/ 39 w 71"/>
                <a:gd name="T1" fmla="*/ 133 h 133"/>
                <a:gd name="T2" fmla="*/ 5 w 71"/>
                <a:gd name="T3" fmla="*/ 112 h 133"/>
                <a:gd name="T4" fmla="*/ 0 w 71"/>
                <a:gd name="T5" fmla="*/ 66 h 133"/>
                <a:gd name="T6" fmla="*/ 5 w 71"/>
                <a:gd name="T7" fmla="*/ 20 h 133"/>
                <a:gd name="T8" fmla="*/ 39 w 71"/>
                <a:gd name="T9" fmla="*/ 0 h 133"/>
                <a:gd name="T10" fmla="*/ 66 w 71"/>
                <a:gd name="T11" fmla="*/ 14 h 133"/>
                <a:gd name="T12" fmla="*/ 70 w 71"/>
                <a:gd name="T13" fmla="*/ 37 h 133"/>
                <a:gd name="T14" fmla="*/ 59 w 71"/>
                <a:gd name="T15" fmla="*/ 37 h 133"/>
                <a:gd name="T16" fmla="*/ 39 w 71"/>
                <a:gd name="T17" fmla="*/ 10 h 133"/>
                <a:gd name="T18" fmla="*/ 15 w 71"/>
                <a:gd name="T19" fmla="*/ 25 h 133"/>
                <a:gd name="T20" fmla="*/ 12 w 71"/>
                <a:gd name="T21" fmla="*/ 66 h 133"/>
                <a:gd name="T22" fmla="*/ 15 w 71"/>
                <a:gd name="T23" fmla="*/ 107 h 133"/>
                <a:gd name="T24" fmla="*/ 39 w 71"/>
                <a:gd name="T25" fmla="*/ 123 h 133"/>
                <a:gd name="T26" fmla="*/ 59 w 71"/>
                <a:gd name="T27" fmla="*/ 94 h 133"/>
                <a:gd name="T28" fmla="*/ 71 w 71"/>
                <a:gd name="T29" fmla="*/ 94 h 133"/>
                <a:gd name="T30" fmla="*/ 66 w 71"/>
                <a:gd name="T31" fmla="*/ 116 h 133"/>
                <a:gd name="T32" fmla="*/ 39 w 71"/>
                <a:gd name="T33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1" h="133">
                  <a:moveTo>
                    <a:pt x="39" y="133"/>
                  </a:moveTo>
                  <a:cubicBezTo>
                    <a:pt x="22" y="133"/>
                    <a:pt x="10" y="126"/>
                    <a:pt x="5" y="112"/>
                  </a:cubicBezTo>
                  <a:cubicBezTo>
                    <a:pt x="2" y="104"/>
                    <a:pt x="0" y="89"/>
                    <a:pt x="0" y="66"/>
                  </a:cubicBezTo>
                  <a:cubicBezTo>
                    <a:pt x="0" y="44"/>
                    <a:pt x="2" y="29"/>
                    <a:pt x="5" y="20"/>
                  </a:cubicBezTo>
                  <a:cubicBezTo>
                    <a:pt x="11" y="7"/>
                    <a:pt x="22" y="0"/>
                    <a:pt x="39" y="0"/>
                  </a:cubicBezTo>
                  <a:cubicBezTo>
                    <a:pt x="52" y="0"/>
                    <a:pt x="61" y="5"/>
                    <a:pt x="66" y="14"/>
                  </a:cubicBezTo>
                  <a:cubicBezTo>
                    <a:pt x="69" y="20"/>
                    <a:pt x="70" y="27"/>
                    <a:pt x="70" y="37"/>
                  </a:cubicBezTo>
                  <a:lnTo>
                    <a:pt x="59" y="37"/>
                  </a:lnTo>
                  <a:cubicBezTo>
                    <a:pt x="59" y="19"/>
                    <a:pt x="52" y="10"/>
                    <a:pt x="39" y="10"/>
                  </a:cubicBezTo>
                  <a:cubicBezTo>
                    <a:pt x="27" y="10"/>
                    <a:pt x="19" y="15"/>
                    <a:pt x="15" y="25"/>
                  </a:cubicBezTo>
                  <a:cubicBezTo>
                    <a:pt x="13" y="32"/>
                    <a:pt x="12" y="46"/>
                    <a:pt x="12" y="66"/>
                  </a:cubicBezTo>
                  <a:cubicBezTo>
                    <a:pt x="12" y="87"/>
                    <a:pt x="13" y="101"/>
                    <a:pt x="15" y="107"/>
                  </a:cubicBezTo>
                  <a:cubicBezTo>
                    <a:pt x="19" y="118"/>
                    <a:pt x="27" y="123"/>
                    <a:pt x="39" y="123"/>
                  </a:cubicBezTo>
                  <a:cubicBezTo>
                    <a:pt x="52" y="123"/>
                    <a:pt x="59" y="113"/>
                    <a:pt x="59" y="94"/>
                  </a:cubicBezTo>
                  <a:lnTo>
                    <a:pt x="71" y="94"/>
                  </a:lnTo>
                  <a:cubicBezTo>
                    <a:pt x="71" y="102"/>
                    <a:pt x="69" y="110"/>
                    <a:pt x="66" y="116"/>
                  </a:cubicBezTo>
                  <a:cubicBezTo>
                    <a:pt x="61" y="127"/>
                    <a:pt x="52" y="133"/>
                    <a:pt x="39" y="133"/>
                  </a:cubicBez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2" name="Freeform 35"/>
            <p:cNvSpPr>
              <a:spLocks noEditPoints="1"/>
            </p:cNvSpPr>
            <p:nvPr userDrawn="1"/>
          </p:nvSpPr>
          <p:spPr bwMode="auto">
            <a:xfrm>
              <a:off x="4836" y="3725"/>
              <a:ext cx="22" cy="29"/>
            </a:xfrm>
            <a:custGeom>
              <a:avLst/>
              <a:gdLst>
                <a:gd name="T0" fmla="*/ 40 w 93"/>
                <a:gd name="T1" fmla="*/ 0 h 127"/>
                <a:gd name="T2" fmla="*/ 53 w 93"/>
                <a:gd name="T3" fmla="*/ 0 h 127"/>
                <a:gd name="T4" fmla="*/ 93 w 93"/>
                <a:gd name="T5" fmla="*/ 127 h 127"/>
                <a:gd name="T6" fmla="*/ 81 w 93"/>
                <a:gd name="T7" fmla="*/ 127 h 127"/>
                <a:gd name="T8" fmla="*/ 71 w 93"/>
                <a:gd name="T9" fmla="*/ 94 h 127"/>
                <a:gd name="T10" fmla="*/ 21 w 93"/>
                <a:gd name="T11" fmla="*/ 94 h 127"/>
                <a:gd name="T12" fmla="*/ 11 w 93"/>
                <a:gd name="T13" fmla="*/ 127 h 127"/>
                <a:gd name="T14" fmla="*/ 0 w 93"/>
                <a:gd name="T15" fmla="*/ 127 h 127"/>
                <a:gd name="T16" fmla="*/ 40 w 93"/>
                <a:gd name="T17" fmla="*/ 0 h 127"/>
                <a:gd name="T18" fmla="*/ 24 w 93"/>
                <a:gd name="T19" fmla="*/ 84 h 127"/>
                <a:gd name="T20" fmla="*/ 68 w 93"/>
                <a:gd name="T21" fmla="*/ 84 h 127"/>
                <a:gd name="T22" fmla="*/ 46 w 93"/>
                <a:gd name="T23" fmla="*/ 12 h 127"/>
                <a:gd name="T24" fmla="*/ 46 w 93"/>
                <a:gd name="T25" fmla="*/ 12 h 127"/>
                <a:gd name="T26" fmla="*/ 24 w 93"/>
                <a:gd name="T27" fmla="*/ 8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" h="127">
                  <a:moveTo>
                    <a:pt x="40" y="0"/>
                  </a:moveTo>
                  <a:lnTo>
                    <a:pt x="53" y="0"/>
                  </a:lnTo>
                  <a:lnTo>
                    <a:pt x="93" y="127"/>
                  </a:lnTo>
                  <a:lnTo>
                    <a:pt x="81" y="127"/>
                  </a:lnTo>
                  <a:lnTo>
                    <a:pt x="71" y="94"/>
                  </a:lnTo>
                  <a:lnTo>
                    <a:pt x="21" y="94"/>
                  </a:lnTo>
                  <a:lnTo>
                    <a:pt x="11" y="127"/>
                  </a:lnTo>
                  <a:lnTo>
                    <a:pt x="0" y="127"/>
                  </a:lnTo>
                  <a:lnTo>
                    <a:pt x="40" y="0"/>
                  </a:lnTo>
                  <a:close/>
                  <a:moveTo>
                    <a:pt x="24" y="84"/>
                  </a:moveTo>
                  <a:lnTo>
                    <a:pt x="68" y="84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24" y="84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3" name="Freeform 36"/>
            <p:cNvSpPr>
              <a:spLocks/>
            </p:cNvSpPr>
            <p:nvPr userDrawn="1"/>
          </p:nvSpPr>
          <p:spPr bwMode="auto">
            <a:xfrm>
              <a:off x="4856" y="3725"/>
              <a:ext cx="17" cy="29"/>
            </a:xfrm>
            <a:custGeom>
              <a:avLst/>
              <a:gdLst>
                <a:gd name="T0" fmla="*/ 31 w 73"/>
                <a:gd name="T1" fmla="*/ 127 h 127"/>
                <a:gd name="T2" fmla="*/ 31 w 73"/>
                <a:gd name="T3" fmla="*/ 9 h 127"/>
                <a:gd name="T4" fmla="*/ 0 w 73"/>
                <a:gd name="T5" fmla="*/ 9 h 127"/>
                <a:gd name="T6" fmla="*/ 0 w 73"/>
                <a:gd name="T7" fmla="*/ 0 h 127"/>
                <a:gd name="T8" fmla="*/ 73 w 73"/>
                <a:gd name="T9" fmla="*/ 0 h 127"/>
                <a:gd name="T10" fmla="*/ 73 w 73"/>
                <a:gd name="T11" fmla="*/ 9 h 127"/>
                <a:gd name="T12" fmla="*/ 42 w 73"/>
                <a:gd name="T13" fmla="*/ 9 h 127"/>
                <a:gd name="T14" fmla="*/ 42 w 73"/>
                <a:gd name="T15" fmla="*/ 127 h 127"/>
                <a:gd name="T16" fmla="*/ 31 w 73"/>
                <a:gd name="T17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27">
                  <a:moveTo>
                    <a:pt x="31" y="127"/>
                  </a:moveTo>
                  <a:lnTo>
                    <a:pt x="31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73" y="0"/>
                  </a:lnTo>
                  <a:lnTo>
                    <a:pt x="73" y="9"/>
                  </a:lnTo>
                  <a:lnTo>
                    <a:pt x="42" y="9"/>
                  </a:lnTo>
                  <a:lnTo>
                    <a:pt x="42" y="127"/>
                  </a:lnTo>
                  <a:lnTo>
                    <a:pt x="31" y="127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4" name="Freeform 37"/>
            <p:cNvSpPr>
              <a:spLocks/>
            </p:cNvSpPr>
            <p:nvPr userDrawn="1"/>
          </p:nvSpPr>
          <p:spPr bwMode="auto">
            <a:xfrm>
              <a:off x="4877" y="3725"/>
              <a:ext cx="13" cy="29"/>
            </a:xfrm>
            <a:custGeom>
              <a:avLst/>
              <a:gdLst>
                <a:gd name="T0" fmla="*/ 0 w 59"/>
                <a:gd name="T1" fmla="*/ 0 h 127"/>
                <a:gd name="T2" fmla="*/ 57 w 59"/>
                <a:gd name="T3" fmla="*/ 0 h 127"/>
                <a:gd name="T4" fmla="*/ 57 w 59"/>
                <a:gd name="T5" fmla="*/ 9 h 127"/>
                <a:gd name="T6" fmla="*/ 11 w 59"/>
                <a:gd name="T7" fmla="*/ 9 h 127"/>
                <a:gd name="T8" fmla="*/ 11 w 59"/>
                <a:gd name="T9" fmla="*/ 57 h 127"/>
                <a:gd name="T10" fmla="*/ 55 w 59"/>
                <a:gd name="T11" fmla="*/ 57 h 127"/>
                <a:gd name="T12" fmla="*/ 55 w 59"/>
                <a:gd name="T13" fmla="*/ 66 h 127"/>
                <a:gd name="T14" fmla="*/ 11 w 59"/>
                <a:gd name="T15" fmla="*/ 66 h 127"/>
                <a:gd name="T16" fmla="*/ 11 w 59"/>
                <a:gd name="T17" fmla="*/ 118 h 127"/>
                <a:gd name="T18" fmla="*/ 59 w 59"/>
                <a:gd name="T19" fmla="*/ 118 h 127"/>
                <a:gd name="T20" fmla="*/ 59 w 59"/>
                <a:gd name="T21" fmla="*/ 127 h 127"/>
                <a:gd name="T22" fmla="*/ 0 w 59"/>
                <a:gd name="T23" fmla="*/ 127 h 127"/>
                <a:gd name="T24" fmla="*/ 0 w 59"/>
                <a:gd name="T25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127">
                  <a:moveTo>
                    <a:pt x="0" y="0"/>
                  </a:moveTo>
                  <a:lnTo>
                    <a:pt x="57" y="0"/>
                  </a:lnTo>
                  <a:lnTo>
                    <a:pt x="57" y="9"/>
                  </a:lnTo>
                  <a:lnTo>
                    <a:pt x="11" y="9"/>
                  </a:lnTo>
                  <a:lnTo>
                    <a:pt x="11" y="57"/>
                  </a:lnTo>
                  <a:lnTo>
                    <a:pt x="55" y="57"/>
                  </a:lnTo>
                  <a:lnTo>
                    <a:pt x="55" y="66"/>
                  </a:lnTo>
                  <a:lnTo>
                    <a:pt x="11" y="66"/>
                  </a:lnTo>
                  <a:lnTo>
                    <a:pt x="11" y="118"/>
                  </a:lnTo>
                  <a:lnTo>
                    <a:pt x="59" y="118"/>
                  </a:lnTo>
                  <a:lnTo>
                    <a:pt x="59" y="127"/>
                  </a:lnTo>
                  <a:lnTo>
                    <a:pt x="0" y="1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5" name="Freeform 38"/>
            <p:cNvSpPr>
              <a:spLocks/>
            </p:cNvSpPr>
            <p:nvPr userDrawn="1"/>
          </p:nvSpPr>
          <p:spPr bwMode="auto">
            <a:xfrm>
              <a:off x="4893" y="3724"/>
              <a:ext cx="17" cy="31"/>
            </a:xfrm>
            <a:custGeom>
              <a:avLst/>
              <a:gdLst>
                <a:gd name="T0" fmla="*/ 70 w 70"/>
                <a:gd name="T1" fmla="*/ 35 h 133"/>
                <a:gd name="T2" fmla="*/ 59 w 70"/>
                <a:gd name="T3" fmla="*/ 35 h 133"/>
                <a:gd name="T4" fmla="*/ 54 w 70"/>
                <a:gd name="T5" fmla="*/ 16 h 133"/>
                <a:gd name="T6" fmla="*/ 37 w 70"/>
                <a:gd name="T7" fmla="*/ 10 h 133"/>
                <a:gd name="T8" fmla="*/ 15 w 70"/>
                <a:gd name="T9" fmla="*/ 30 h 133"/>
                <a:gd name="T10" fmla="*/ 21 w 70"/>
                <a:gd name="T11" fmla="*/ 48 h 133"/>
                <a:gd name="T12" fmla="*/ 39 w 70"/>
                <a:gd name="T13" fmla="*/ 59 h 133"/>
                <a:gd name="T14" fmla="*/ 54 w 70"/>
                <a:gd name="T15" fmla="*/ 69 h 133"/>
                <a:gd name="T16" fmla="*/ 66 w 70"/>
                <a:gd name="T17" fmla="*/ 80 h 133"/>
                <a:gd name="T18" fmla="*/ 70 w 70"/>
                <a:gd name="T19" fmla="*/ 99 h 133"/>
                <a:gd name="T20" fmla="*/ 36 w 70"/>
                <a:gd name="T21" fmla="*/ 133 h 133"/>
                <a:gd name="T22" fmla="*/ 1 w 70"/>
                <a:gd name="T23" fmla="*/ 94 h 133"/>
                <a:gd name="T24" fmla="*/ 13 w 70"/>
                <a:gd name="T25" fmla="*/ 94 h 133"/>
                <a:gd name="T26" fmla="*/ 16 w 70"/>
                <a:gd name="T27" fmla="*/ 114 h 133"/>
                <a:gd name="T28" fmla="*/ 37 w 70"/>
                <a:gd name="T29" fmla="*/ 123 h 133"/>
                <a:gd name="T30" fmla="*/ 59 w 70"/>
                <a:gd name="T31" fmla="*/ 100 h 133"/>
                <a:gd name="T32" fmla="*/ 51 w 70"/>
                <a:gd name="T33" fmla="*/ 81 h 133"/>
                <a:gd name="T34" fmla="*/ 29 w 70"/>
                <a:gd name="T35" fmla="*/ 67 h 133"/>
                <a:gd name="T36" fmla="*/ 7 w 70"/>
                <a:gd name="T37" fmla="*/ 48 h 133"/>
                <a:gd name="T38" fmla="*/ 3 w 70"/>
                <a:gd name="T39" fmla="*/ 31 h 133"/>
                <a:gd name="T40" fmla="*/ 38 w 70"/>
                <a:gd name="T41" fmla="*/ 0 h 133"/>
                <a:gd name="T42" fmla="*/ 70 w 70"/>
                <a:gd name="T43" fmla="*/ 35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0" h="133">
                  <a:moveTo>
                    <a:pt x="70" y="35"/>
                  </a:moveTo>
                  <a:lnTo>
                    <a:pt x="59" y="35"/>
                  </a:lnTo>
                  <a:cubicBezTo>
                    <a:pt x="59" y="26"/>
                    <a:pt x="57" y="20"/>
                    <a:pt x="54" y="16"/>
                  </a:cubicBezTo>
                  <a:cubicBezTo>
                    <a:pt x="51" y="12"/>
                    <a:pt x="45" y="10"/>
                    <a:pt x="37" y="10"/>
                  </a:cubicBezTo>
                  <a:cubicBezTo>
                    <a:pt x="22" y="10"/>
                    <a:pt x="15" y="16"/>
                    <a:pt x="15" y="30"/>
                  </a:cubicBezTo>
                  <a:cubicBezTo>
                    <a:pt x="15" y="38"/>
                    <a:pt x="17" y="44"/>
                    <a:pt x="21" y="48"/>
                  </a:cubicBezTo>
                  <a:cubicBezTo>
                    <a:pt x="27" y="52"/>
                    <a:pt x="33" y="55"/>
                    <a:pt x="39" y="59"/>
                  </a:cubicBezTo>
                  <a:cubicBezTo>
                    <a:pt x="44" y="63"/>
                    <a:pt x="49" y="66"/>
                    <a:pt x="54" y="69"/>
                  </a:cubicBezTo>
                  <a:cubicBezTo>
                    <a:pt x="59" y="73"/>
                    <a:pt x="63" y="76"/>
                    <a:pt x="66" y="80"/>
                  </a:cubicBezTo>
                  <a:cubicBezTo>
                    <a:pt x="69" y="85"/>
                    <a:pt x="70" y="91"/>
                    <a:pt x="70" y="99"/>
                  </a:cubicBezTo>
                  <a:cubicBezTo>
                    <a:pt x="70" y="121"/>
                    <a:pt x="59" y="133"/>
                    <a:pt x="36" y="133"/>
                  </a:cubicBezTo>
                  <a:cubicBezTo>
                    <a:pt x="12" y="133"/>
                    <a:pt x="0" y="120"/>
                    <a:pt x="1" y="94"/>
                  </a:cubicBezTo>
                  <a:lnTo>
                    <a:pt x="13" y="94"/>
                  </a:lnTo>
                  <a:cubicBezTo>
                    <a:pt x="13" y="103"/>
                    <a:pt x="14" y="110"/>
                    <a:pt x="16" y="114"/>
                  </a:cubicBezTo>
                  <a:cubicBezTo>
                    <a:pt x="20" y="120"/>
                    <a:pt x="27" y="123"/>
                    <a:pt x="37" y="123"/>
                  </a:cubicBezTo>
                  <a:cubicBezTo>
                    <a:pt x="52" y="123"/>
                    <a:pt x="59" y="115"/>
                    <a:pt x="59" y="100"/>
                  </a:cubicBezTo>
                  <a:cubicBezTo>
                    <a:pt x="59" y="93"/>
                    <a:pt x="56" y="86"/>
                    <a:pt x="51" y="81"/>
                  </a:cubicBezTo>
                  <a:cubicBezTo>
                    <a:pt x="49" y="79"/>
                    <a:pt x="41" y="74"/>
                    <a:pt x="29" y="67"/>
                  </a:cubicBezTo>
                  <a:cubicBezTo>
                    <a:pt x="18" y="60"/>
                    <a:pt x="10" y="54"/>
                    <a:pt x="7" y="48"/>
                  </a:cubicBezTo>
                  <a:cubicBezTo>
                    <a:pt x="5" y="44"/>
                    <a:pt x="3" y="39"/>
                    <a:pt x="3" y="31"/>
                  </a:cubicBezTo>
                  <a:cubicBezTo>
                    <a:pt x="3" y="11"/>
                    <a:pt x="15" y="0"/>
                    <a:pt x="38" y="0"/>
                  </a:cubicBezTo>
                  <a:cubicBezTo>
                    <a:pt x="60" y="0"/>
                    <a:pt x="70" y="12"/>
                    <a:pt x="70" y="35"/>
                  </a:cubicBez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29"/>
          <p:cNvSpPr>
            <a:spLocks/>
          </p:cNvSpPr>
          <p:nvPr userDrawn="1"/>
        </p:nvSpPr>
        <p:spPr bwMode="gray">
          <a:xfrm>
            <a:off x="0" y="908720"/>
            <a:ext cx="1835695" cy="5474865"/>
          </a:xfrm>
          <a:custGeom>
            <a:avLst/>
            <a:gdLst>
              <a:gd name="T0" fmla="*/ 0 w 1260"/>
              <a:gd name="T1" fmla="*/ 0 h 3748"/>
              <a:gd name="T2" fmla="*/ 0 w 1260"/>
              <a:gd name="T3" fmla="*/ 3748 h 3748"/>
              <a:gd name="T4" fmla="*/ 1260 w 1260"/>
              <a:gd name="T5" fmla="*/ 3748 h 3748"/>
              <a:gd name="T6" fmla="*/ 1260 w 1260"/>
              <a:gd name="T7" fmla="*/ 0 h 3748"/>
              <a:gd name="T8" fmla="*/ 0 w 1260"/>
              <a:gd name="T9" fmla="*/ 0 h 3748"/>
              <a:gd name="T10" fmla="*/ 0 w 1260"/>
              <a:gd name="T11" fmla="*/ 0 h 37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60"/>
              <a:gd name="T19" fmla="*/ 0 h 3748"/>
              <a:gd name="T20" fmla="*/ 1260 w 1260"/>
              <a:gd name="T21" fmla="*/ 3748 h 37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60" h="3748">
                <a:moveTo>
                  <a:pt x="0" y="0"/>
                </a:moveTo>
                <a:lnTo>
                  <a:pt x="0" y="3748"/>
                </a:lnTo>
                <a:lnTo>
                  <a:pt x="1260" y="3748"/>
                </a:lnTo>
                <a:lnTo>
                  <a:pt x="1260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DDD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pPr marL="0" algn="l" defTabSz="914400" rtl="0" eaLnBrk="1" latinLnBrk="0" hangingPunct="1"/>
            <a:endParaRPr lang="en-GB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Line 31"/>
          <p:cNvSpPr>
            <a:spLocks noChangeShapeType="1"/>
          </p:cNvSpPr>
          <p:nvPr userDrawn="1"/>
        </p:nvSpPr>
        <p:spPr bwMode="gray">
          <a:xfrm>
            <a:off x="0" y="908720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2"/>
          </p:nvPr>
        </p:nvSpPr>
        <p:spPr bwMode="gray">
          <a:xfrm>
            <a:off x="252046" y="1195200"/>
            <a:ext cx="1583650" cy="4895850"/>
          </a:xfrm>
        </p:spPr>
        <p:txBody>
          <a:bodyPr vert="horz" lIns="0" tIns="0" rIns="144000" bIns="0" rtlCol="0">
            <a:noAutofit/>
          </a:bodyPr>
          <a:lstStyle>
            <a:lvl1pPr algn="l" defTabSz="914400" rtl="0" eaLnBrk="1" latinLnBrk="0" hangingPunct="1">
              <a:lnSpc>
                <a:spcPct val="135000"/>
              </a:lnSpc>
              <a:spcBef>
                <a:spcPts val="600"/>
              </a:spcBef>
              <a:buFont typeface="Arial" pitchFamily="34" charset="0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397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9138" indent="-17462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GB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89535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1079500" indent="-18415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125730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+mn-cs"/>
              </a:defRPr>
            </a:lvl8pPr>
            <a:lvl9pPr marL="1401763" indent="-144463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ur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31"/>
          <p:cNvSpPr>
            <a:spLocks noChangeShapeType="1"/>
          </p:cNvSpPr>
          <p:nvPr userDrawn="1"/>
        </p:nvSpPr>
        <p:spPr bwMode="gray">
          <a:xfrm>
            <a:off x="0" y="908720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 bwMode="gray"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3"/>
          </p:nvPr>
        </p:nvSpPr>
        <p:spPr bwMode="gray">
          <a:xfrm>
            <a:off x="533400" y="1916113"/>
            <a:ext cx="1584177" cy="4176712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1" name="Text Placeholder 29"/>
          <p:cNvSpPr>
            <a:spLocks noGrp="1"/>
          </p:cNvSpPr>
          <p:nvPr>
            <p:ph type="body" sz="quarter" idx="14"/>
          </p:nvPr>
        </p:nvSpPr>
        <p:spPr bwMode="gray">
          <a:xfrm>
            <a:off x="2438400" y="1916113"/>
            <a:ext cx="1583192" cy="4176712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2" name="Text Placeholder 29"/>
          <p:cNvSpPr>
            <a:spLocks noGrp="1"/>
          </p:cNvSpPr>
          <p:nvPr>
            <p:ph type="body" sz="quarter" idx="15"/>
          </p:nvPr>
        </p:nvSpPr>
        <p:spPr bwMode="gray">
          <a:xfrm>
            <a:off x="4419600" y="1916113"/>
            <a:ext cx="1584154" cy="4176712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3" name="Text Placeholder 29"/>
          <p:cNvSpPr>
            <a:spLocks noGrp="1"/>
          </p:cNvSpPr>
          <p:nvPr>
            <p:ph type="body" sz="quarter" idx="16"/>
          </p:nvPr>
        </p:nvSpPr>
        <p:spPr bwMode="gray">
          <a:xfrm>
            <a:off x="6400800" y="1916113"/>
            <a:ext cx="1584176" cy="4176712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5" name="Text Placeholder 20"/>
          <p:cNvSpPr>
            <a:spLocks noGrp="1"/>
          </p:cNvSpPr>
          <p:nvPr>
            <p:ph type="body" sz="quarter" idx="27"/>
          </p:nvPr>
        </p:nvSpPr>
        <p:spPr bwMode="gray">
          <a:xfrm>
            <a:off x="2440930" y="1196975"/>
            <a:ext cx="1582738" cy="576411"/>
          </a:xfrm>
          <a:prstGeom prst="chevron">
            <a:avLst>
              <a:gd name="adj" fmla="val 34136"/>
            </a:avLst>
          </a:prstGeom>
          <a:gradFill>
            <a:gsLst>
              <a:gs pos="0">
                <a:srgbClr val="80BEC9"/>
              </a:gs>
              <a:gs pos="100000">
                <a:srgbClr val="409DAD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 anchorCtr="1">
            <a:noAutofit/>
          </a:bodyPr>
          <a:lstStyle>
            <a:lvl1pPr marL="0" algn="ctr" defTabSz="914400" rtl="0" eaLnBrk="1" latinLnBrk="0" hangingPunct="1">
              <a:defRPr lang="en-US" sz="9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7" name="Text Placeholder 20"/>
          <p:cNvSpPr>
            <a:spLocks noGrp="1"/>
          </p:cNvSpPr>
          <p:nvPr>
            <p:ph type="body" sz="quarter" idx="26"/>
          </p:nvPr>
        </p:nvSpPr>
        <p:spPr bwMode="gray">
          <a:xfrm>
            <a:off x="533748" y="1196975"/>
            <a:ext cx="1582738" cy="576411"/>
          </a:xfrm>
          <a:prstGeom prst="homePlate">
            <a:avLst>
              <a:gd name="adj" fmla="val 34577"/>
            </a:avLst>
          </a:prstGeom>
          <a:gradFill>
            <a:gsLst>
              <a:gs pos="0">
                <a:srgbClr val="80BEC9"/>
              </a:gs>
              <a:gs pos="100000">
                <a:srgbClr val="409DAD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 anchorCtr="1">
            <a:noAutofit/>
          </a:bodyPr>
          <a:lstStyle>
            <a:lvl1pPr marL="0" algn="ctr" defTabSz="914400" rtl="0" eaLnBrk="1" latinLnBrk="0" hangingPunct="1">
              <a:defRPr lang="en-US" sz="9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8" name="Text Placeholder 20"/>
          <p:cNvSpPr>
            <a:spLocks noGrp="1"/>
          </p:cNvSpPr>
          <p:nvPr>
            <p:ph type="body" sz="quarter" idx="28"/>
          </p:nvPr>
        </p:nvSpPr>
        <p:spPr bwMode="gray">
          <a:xfrm>
            <a:off x="4421138" y="1196975"/>
            <a:ext cx="1582738" cy="576411"/>
          </a:xfrm>
          <a:prstGeom prst="chevron">
            <a:avLst>
              <a:gd name="adj" fmla="val 34136"/>
            </a:avLst>
          </a:prstGeom>
          <a:gradFill>
            <a:gsLst>
              <a:gs pos="0">
                <a:srgbClr val="80BEC9"/>
              </a:gs>
              <a:gs pos="100000">
                <a:srgbClr val="409DAD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 anchorCtr="1">
            <a:noAutofit/>
          </a:bodyPr>
          <a:lstStyle>
            <a:lvl1pPr marL="0" algn="ctr" defTabSz="914400" rtl="0" eaLnBrk="1" latinLnBrk="0" hangingPunct="1">
              <a:defRPr lang="en-US" sz="9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20" name="Text Placeholder 20"/>
          <p:cNvSpPr>
            <a:spLocks noGrp="1"/>
          </p:cNvSpPr>
          <p:nvPr>
            <p:ph type="body" sz="quarter" idx="29"/>
          </p:nvPr>
        </p:nvSpPr>
        <p:spPr bwMode="gray">
          <a:xfrm>
            <a:off x="6401346" y="1196975"/>
            <a:ext cx="1582738" cy="576411"/>
          </a:xfrm>
          <a:prstGeom prst="chevron">
            <a:avLst>
              <a:gd name="adj" fmla="val 34136"/>
            </a:avLst>
          </a:prstGeom>
          <a:gradFill>
            <a:gsLst>
              <a:gs pos="0">
                <a:srgbClr val="80BEC9"/>
              </a:gs>
              <a:gs pos="100000">
                <a:srgbClr val="409DAD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 anchorCtr="1">
            <a:noAutofit/>
          </a:bodyPr>
          <a:lstStyle>
            <a:lvl1pPr marL="0" algn="ctr" defTabSz="914400" rtl="0" eaLnBrk="1" latinLnBrk="0" hangingPunct="1">
              <a:defRPr lang="en-US" sz="9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Four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31"/>
          <p:cNvSpPr>
            <a:spLocks noChangeShapeType="1"/>
          </p:cNvSpPr>
          <p:nvPr userDrawn="1"/>
        </p:nvSpPr>
        <p:spPr bwMode="gray">
          <a:xfrm>
            <a:off x="0" y="908720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 bwMode="gray"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3" name="Text Placeholder 29"/>
          <p:cNvSpPr>
            <a:spLocks noGrp="1"/>
          </p:cNvSpPr>
          <p:nvPr>
            <p:ph type="body" sz="quarter" idx="16"/>
          </p:nvPr>
        </p:nvSpPr>
        <p:spPr bwMode="gray">
          <a:xfrm rot="16200000">
            <a:off x="4752114" y="-1420086"/>
            <a:ext cx="1087572" cy="6781800"/>
          </a:xfrm>
        </p:spPr>
        <p:txBody>
          <a:bodyPr vert="vert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5" name="Text Placeholder 20"/>
          <p:cNvSpPr>
            <a:spLocks noGrp="1"/>
          </p:cNvSpPr>
          <p:nvPr>
            <p:ph type="body" sz="quarter" idx="27"/>
          </p:nvPr>
        </p:nvSpPr>
        <p:spPr bwMode="gray">
          <a:xfrm>
            <a:off x="23191" y="2797940"/>
            <a:ext cx="1582738" cy="576411"/>
          </a:xfrm>
          <a:prstGeom prst="chevron">
            <a:avLst>
              <a:gd name="adj" fmla="val 34136"/>
            </a:avLst>
          </a:prstGeom>
          <a:gradFill>
            <a:gsLst>
              <a:gs pos="0">
                <a:srgbClr val="80BEC9"/>
              </a:gs>
              <a:gs pos="100000">
                <a:srgbClr val="409DAD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 anchorCtr="1">
            <a:noAutofit/>
          </a:bodyPr>
          <a:lstStyle>
            <a:lvl1pPr marL="0" algn="ctr" defTabSz="914400" rtl="0" eaLnBrk="1" latinLnBrk="0" hangingPunct="1">
              <a:defRPr lang="en-US" sz="9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7" name="Text Placeholder 20"/>
          <p:cNvSpPr>
            <a:spLocks noGrp="1"/>
          </p:cNvSpPr>
          <p:nvPr>
            <p:ph type="body" sz="quarter" idx="26"/>
          </p:nvPr>
        </p:nvSpPr>
        <p:spPr bwMode="gray">
          <a:xfrm>
            <a:off x="0" y="1500221"/>
            <a:ext cx="1582738" cy="576411"/>
          </a:xfrm>
          <a:prstGeom prst="homePlate">
            <a:avLst>
              <a:gd name="adj" fmla="val 34577"/>
            </a:avLst>
          </a:prstGeom>
          <a:gradFill>
            <a:gsLst>
              <a:gs pos="0">
                <a:srgbClr val="80BEC9"/>
              </a:gs>
              <a:gs pos="100000">
                <a:srgbClr val="409DAD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 anchorCtr="1">
            <a:noAutofit/>
          </a:bodyPr>
          <a:lstStyle>
            <a:lvl1pPr marL="0" algn="ctr" defTabSz="914400" rtl="0" eaLnBrk="1" latinLnBrk="0" hangingPunct="1">
              <a:defRPr lang="en-US" sz="9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8" name="Text Placeholder 20"/>
          <p:cNvSpPr>
            <a:spLocks noGrp="1"/>
          </p:cNvSpPr>
          <p:nvPr>
            <p:ph type="body" sz="quarter" idx="28"/>
          </p:nvPr>
        </p:nvSpPr>
        <p:spPr bwMode="gray">
          <a:xfrm>
            <a:off x="23191" y="4157176"/>
            <a:ext cx="1582738" cy="576411"/>
          </a:xfrm>
          <a:prstGeom prst="chevron">
            <a:avLst>
              <a:gd name="adj" fmla="val 34136"/>
            </a:avLst>
          </a:prstGeom>
          <a:gradFill>
            <a:gsLst>
              <a:gs pos="0">
                <a:srgbClr val="80BEC9"/>
              </a:gs>
              <a:gs pos="100000">
                <a:srgbClr val="409DAD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 anchorCtr="1">
            <a:noAutofit/>
          </a:bodyPr>
          <a:lstStyle>
            <a:lvl1pPr marL="0" algn="ctr" defTabSz="914400" rtl="0" eaLnBrk="1" latinLnBrk="0" hangingPunct="1">
              <a:defRPr lang="en-US" sz="9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0" name="Text Placeholder 20"/>
          <p:cNvSpPr>
            <a:spLocks noGrp="1"/>
          </p:cNvSpPr>
          <p:nvPr>
            <p:ph type="body" sz="quarter" idx="29"/>
          </p:nvPr>
        </p:nvSpPr>
        <p:spPr bwMode="gray">
          <a:xfrm>
            <a:off x="23191" y="5372460"/>
            <a:ext cx="1582738" cy="576411"/>
          </a:xfrm>
          <a:prstGeom prst="chevron">
            <a:avLst>
              <a:gd name="adj" fmla="val 34136"/>
            </a:avLst>
          </a:prstGeom>
          <a:gradFill>
            <a:gsLst>
              <a:gs pos="0">
                <a:srgbClr val="80BEC9"/>
              </a:gs>
              <a:gs pos="100000">
                <a:srgbClr val="409DAD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 anchorCtr="1">
            <a:noAutofit/>
          </a:bodyPr>
          <a:lstStyle>
            <a:lvl1pPr marL="0" algn="ctr" defTabSz="914400" rtl="0" eaLnBrk="1" latinLnBrk="0" hangingPunct="1">
              <a:defRPr lang="en-US" sz="9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3" name="Text Placeholder 29"/>
          <p:cNvSpPr>
            <a:spLocks noGrp="1"/>
          </p:cNvSpPr>
          <p:nvPr>
            <p:ph type="body" sz="quarter" idx="30"/>
          </p:nvPr>
        </p:nvSpPr>
        <p:spPr bwMode="gray">
          <a:xfrm rot="16200000">
            <a:off x="4784262" y="-168737"/>
            <a:ext cx="1023273" cy="6781800"/>
          </a:xfrm>
        </p:spPr>
        <p:txBody>
          <a:bodyPr vert="vert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4" name="Text Placeholder 29"/>
          <p:cNvSpPr>
            <a:spLocks noGrp="1"/>
          </p:cNvSpPr>
          <p:nvPr>
            <p:ph type="body" sz="quarter" idx="31"/>
          </p:nvPr>
        </p:nvSpPr>
        <p:spPr bwMode="gray">
          <a:xfrm rot="16200000">
            <a:off x="4725081" y="1066118"/>
            <a:ext cx="1141637" cy="6781800"/>
          </a:xfrm>
        </p:spPr>
        <p:txBody>
          <a:bodyPr vert="vert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6" name="Text Placeholder 29"/>
          <p:cNvSpPr>
            <a:spLocks noGrp="1"/>
          </p:cNvSpPr>
          <p:nvPr>
            <p:ph type="body" sz="quarter" idx="32"/>
          </p:nvPr>
        </p:nvSpPr>
        <p:spPr bwMode="gray">
          <a:xfrm rot="16200000">
            <a:off x="4686300" y="2400300"/>
            <a:ext cx="1219200" cy="6781800"/>
          </a:xfrm>
        </p:spPr>
        <p:txBody>
          <a:bodyPr vert="vert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803667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ive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29"/>
          <p:cNvSpPr>
            <a:spLocks/>
          </p:cNvSpPr>
          <p:nvPr userDrawn="1"/>
        </p:nvSpPr>
        <p:spPr bwMode="gray">
          <a:xfrm>
            <a:off x="0" y="908720"/>
            <a:ext cx="1835695" cy="5474865"/>
          </a:xfrm>
          <a:custGeom>
            <a:avLst/>
            <a:gdLst>
              <a:gd name="T0" fmla="*/ 0 w 1260"/>
              <a:gd name="T1" fmla="*/ 0 h 3748"/>
              <a:gd name="T2" fmla="*/ 0 w 1260"/>
              <a:gd name="T3" fmla="*/ 3748 h 3748"/>
              <a:gd name="T4" fmla="*/ 1260 w 1260"/>
              <a:gd name="T5" fmla="*/ 3748 h 3748"/>
              <a:gd name="T6" fmla="*/ 1260 w 1260"/>
              <a:gd name="T7" fmla="*/ 0 h 3748"/>
              <a:gd name="T8" fmla="*/ 0 w 1260"/>
              <a:gd name="T9" fmla="*/ 0 h 3748"/>
              <a:gd name="T10" fmla="*/ 0 w 1260"/>
              <a:gd name="T11" fmla="*/ 0 h 37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60"/>
              <a:gd name="T19" fmla="*/ 0 h 3748"/>
              <a:gd name="T20" fmla="*/ 1260 w 1260"/>
              <a:gd name="T21" fmla="*/ 3748 h 37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60" h="3748">
                <a:moveTo>
                  <a:pt x="0" y="0"/>
                </a:moveTo>
                <a:lnTo>
                  <a:pt x="0" y="3748"/>
                </a:lnTo>
                <a:lnTo>
                  <a:pt x="1260" y="3748"/>
                </a:lnTo>
                <a:lnTo>
                  <a:pt x="1260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DDD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pPr marL="0" algn="l" defTabSz="914400" rtl="0" eaLnBrk="1" latinLnBrk="0" hangingPunct="1"/>
            <a:endParaRPr lang="en-GB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3" name="Line 31"/>
          <p:cNvSpPr>
            <a:spLocks noChangeShapeType="1"/>
          </p:cNvSpPr>
          <p:nvPr userDrawn="1"/>
        </p:nvSpPr>
        <p:spPr bwMode="gray">
          <a:xfrm>
            <a:off x="0" y="908720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 bwMode="gray"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7"/>
          </p:nvPr>
        </p:nvSpPr>
        <p:spPr bwMode="gray">
          <a:xfrm>
            <a:off x="2123727" y="1916113"/>
            <a:ext cx="1252519" cy="4176712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2" name="Text Placeholder 30"/>
          <p:cNvSpPr>
            <a:spLocks noGrp="1"/>
          </p:cNvSpPr>
          <p:nvPr>
            <p:ph type="body" sz="quarter" idx="18"/>
          </p:nvPr>
        </p:nvSpPr>
        <p:spPr bwMode="gray">
          <a:xfrm>
            <a:off x="3492012" y="1916113"/>
            <a:ext cx="1263162" cy="4176712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3" name="Text Placeholder 30"/>
          <p:cNvSpPr>
            <a:spLocks noGrp="1"/>
          </p:cNvSpPr>
          <p:nvPr>
            <p:ph type="body" sz="quarter" idx="19"/>
          </p:nvPr>
        </p:nvSpPr>
        <p:spPr bwMode="gray">
          <a:xfrm>
            <a:off x="4870940" y="1916113"/>
            <a:ext cx="1263162" cy="4176712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4" name="Text Placeholder 30"/>
          <p:cNvSpPr>
            <a:spLocks noGrp="1"/>
          </p:cNvSpPr>
          <p:nvPr>
            <p:ph type="body" sz="quarter" idx="20"/>
          </p:nvPr>
        </p:nvSpPr>
        <p:spPr bwMode="gray">
          <a:xfrm>
            <a:off x="6249867" y="1916113"/>
            <a:ext cx="1263162" cy="4176712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5" name="Text Placeholder 30"/>
          <p:cNvSpPr>
            <a:spLocks noGrp="1"/>
          </p:cNvSpPr>
          <p:nvPr>
            <p:ph type="body" sz="quarter" idx="21"/>
          </p:nvPr>
        </p:nvSpPr>
        <p:spPr bwMode="gray">
          <a:xfrm>
            <a:off x="7628793" y="1916113"/>
            <a:ext cx="1263162" cy="4176712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2"/>
          </p:nvPr>
        </p:nvSpPr>
        <p:spPr bwMode="gray">
          <a:xfrm>
            <a:off x="252046" y="1195200"/>
            <a:ext cx="1583650" cy="4895850"/>
          </a:xfrm>
        </p:spPr>
        <p:txBody>
          <a:bodyPr vert="horz" lIns="0" tIns="0" rIns="144000" bIns="0" rtlCol="0">
            <a:noAutofit/>
          </a:bodyPr>
          <a:lstStyle>
            <a:lvl1pPr algn="l" defTabSz="914400" rtl="0" eaLnBrk="1" latinLnBrk="0" hangingPunct="1">
              <a:lnSpc>
                <a:spcPct val="135000"/>
              </a:lnSpc>
              <a:spcBef>
                <a:spcPts val="600"/>
              </a:spcBef>
              <a:buFont typeface="Arial" pitchFamily="34" charset="0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397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9138" indent="-17462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GB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89535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1079500" indent="-18415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125730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+mn-cs"/>
              </a:defRPr>
            </a:lvl8pPr>
            <a:lvl9pPr marL="1401763" indent="-144463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8" name="Text Placeholder 20"/>
          <p:cNvSpPr>
            <a:spLocks noGrp="1"/>
          </p:cNvSpPr>
          <p:nvPr>
            <p:ph type="body" sz="quarter" idx="27"/>
          </p:nvPr>
        </p:nvSpPr>
        <p:spPr bwMode="gray">
          <a:xfrm>
            <a:off x="3492012" y="1196975"/>
            <a:ext cx="1262795" cy="576411"/>
          </a:xfrm>
          <a:prstGeom prst="chevron">
            <a:avLst>
              <a:gd name="adj" fmla="val 34136"/>
            </a:avLst>
          </a:prstGeom>
          <a:gradFill>
            <a:gsLst>
              <a:gs pos="0">
                <a:srgbClr val="80BEC9"/>
              </a:gs>
              <a:gs pos="100000">
                <a:srgbClr val="409DAD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 anchorCtr="1">
            <a:noAutofit/>
          </a:bodyPr>
          <a:lstStyle>
            <a:lvl1pPr marL="0" algn="ctr" defTabSz="914400" rtl="0" eaLnBrk="1" latinLnBrk="0" hangingPunct="1">
              <a:defRPr lang="en-US" sz="9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20" name="Text Placeholder 20"/>
          <p:cNvSpPr>
            <a:spLocks noGrp="1"/>
          </p:cNvSpPr>
          <p:nvPr>
            <p:ph type="body" sz="quarter" idx="26"/>
          </p:nvPr>
        </p:nvSpPr>
        <p:spPr bwMode="gray">
          <a:xfrm>
            <a:off x="2124075" y="1196975"/>
            <a:ext cx="1262795" cy="576411"/>
          </a:xfrm>
          <a:prstGeom prst="homePlate">
            <a:avLst>
              <a:gd name="adj" fmla="val 34577"/>
            </a:avLst>
          </a:prstGeom>
          <a:gradFill>
            <a:gsLst>
              <a:gs pos="0">
                <a:srgbClr val="80BEC9"/>
              </a:gs>
              <a:gs pos="100000">
                <a:srgbClr val="409DAD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 anchorCtr="1">
            <a:noAutofit/>
          </a:bodyPr>
          <a:lstStyle>
            <a:lvl1pPr marL="0" algn="ctr" defTabSz="914400" rtl="0" eaLnBrk="1" latinLnBrk="0" hangingPunct="1">
              <a:defRPr lang="en-US" sz="9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8"/>
          </p:nvPr>
        </p:nvSpPr>
        <p:spPr bwMode="gray">
          <a:xfrm>
            <a:off x="4870940" y="1196975"/>
            <a:ext cx="1262795" cy="576411"/>
          </a:xfrm>
          <a:prstGeom prst="chevron">
            <a:avLst>
              <a:gd name="adj" fmla="val 34136"/>
            </a:avLst>
          </a:prstGeom>
          <a:gradFill>
            <a:gsLst>
              <a:gs pos="0">
                <a:srgbClr val="80BEC9"/>
              </a:gs>
              <a:gs pos="100000">
                <a:srgbClr val="409DAD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 anchorCtr="1">
            <a:noAutofit/>
          </a:bodyPr>
          <a:lstStyle>
            <a:lvl1pPr marL="0" algn="ctr" defTabSz="914400" rtl="0" eaLnBrk="1" latinLnBrk="0" hangingPunct="1">
              <a:defRPr lang="en-US" sz="9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0"/>
          <p:cNvSpPr>
            <a:spLocks noGrp="1"/>
          </p:cNvSpPr>
          <p:nvPr>
            <p:ph type="body" sz="quarter" idx="29"/>
          </p:nvPr>
        </p:nvSpPr>
        <p:spPr bwMode="gray">
          <a:xfrm>
            <a:off x="6249867" y="1196975"/>
            <a:ext cx="1262795" cy="576411"/>
          </a:xfrm>
          <a:prstGeom prst="chevron">
            <a:avLst>
              <a:gd name="adj" fmla="val 34136"/>
            </a:avLst>
          </a:prstGeom>
          <a:gradFill>
            <a:gsLst>
              <a:gs pos="0">
                <a:srgbClr val="80BEC9"/>
              </a:gs>
              <a:gs pos="100000">
                <a:srgbClr val="409DAD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 anchorCtr="1">
            <a:noAutofit/>
          </a:bodyPr>
          <a:lstStyle>
            <a:lvl1pPr marL="0" algn="ctr" defTabSz="914400" rtl="0" eaLnBrk="1" latinLnBrk="0" hangingPunct="1">
              <a:defRPr lang="en-US" sz="9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0"/>
          <p:cNvSpPr>
            <a:spLocks noGrp="1"/>
          </p:cNvSpPr>
          <p:nvPr>
            <p:ph type="body" sz="quarter" idx="30"/>
          </p:nvPr>
        </p:nvSpPr>
        <p:spPr bwMode="gray">
          <a:xfrm>
            <a:off x="7628793" y="1196975"/>
            <a:ext cx="1262795" cy="576411"/>
          </a:xfrm>
          <a:prstGeom prst="chevron">
            <a:avLst>
              <a:gd name="adj" fmla="val 34136"/>
            </a:avLst>
          </a:prstGeom>
          <a:gradFill>
            <a:gsLst>
              <a:gs pos="0">
                <a:srgbClr val="80BEC9"/>
              </a:gs>
              <a:gs pos="100000">
                <a:srgbClr val="409DAD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 anchorCtr="1">
            <a:noAutofit/>
          </a:bodyPr>
          <a:lstStyle>
            <a:lvl1pPr marL="0" algn="ctr" defTabSz="914400" rtl="0" eaLnBrk="1" latinLnBrk="0" hangingPunct="1">
              <a:defRPr lang="en-US" sz="9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ands and driv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AutoShape 20"/>
          <p:cNvSpPr>
            <a:spLocks noChangeArrowheads="1"/>
          </p:cNvSpPr>
          <p:nvPr userDrawn="1"/>
        </p:nvSpPr>
        <p:spPr bwMode="gray">
          <a:xfrm rot="19080000" flipH="1">
            <a:off x="5686706" y="2425700"/>
            <a:ext cx="1497623" cy="381000"/>
          </a:xfrm>
          <a:prstGeom prst="rightArrow">
            <a:avLst>
              <a:gd name="adj1" fmla="val 63333"/>
              <a:gd name="adj2" fmla="val 49582"/>
            </a:avLst>
          </a:prstGeom>
          <a:gradFill rotWithShape="1">
            <a:gsLst>
              <a:gs pos="0">
                <a:srgbClr val="DCDDDD"/>
              </a:gs>
              <a:gs pos="100000">
                <a:srgbClr val="97989A"/>
              </a:gs>
            </a:gsLst>
            <a:lin ang="0" scaled="1"/>
          </a:gradFill>
          <a:ln w="6350" algn="ctr">
            <a:noFill/>
            <a:miter lim="800000"/>
            <a:headEnd/>
            <a:tailEnd/>
          </a:ln>
          <a:effectLst/>
        </p:spPr>
        <p:txBody>
          <a:bodyPr rot="10800000" wrap="none" anchor="ctr">
            <a:noAutofit/>
          </a:bodyPr>
          <a:lstStyle/>
          <a:p>
            <a:endParaRPr lang="en-CA" dirty="0"/>
          </a:p>
        </p:txBody>
      </p:sp>
      <p:sp>
        <p:nvSpPr>
          <p:cNvPr id="53" name="AutoShape 17"/>
          <p:cNvSpPr>
            <a:spLocks noChangeArrowheads="1"/>
          </p:cNvSpPr>
          <p:nvPr userDrawn="1"/>
        </p:nvSpPr>
        <p:spPr bwMode="gray">
          <a:xfrm rot="2520000" flipH="1">
            <a:off x="5686706" y="4433888"/>
            <a:ext cx="1497623" cy="381000"/>
          </a:xfrm>
          <a:prstGeom prst="rightArrow">
            <a:avLst>
              <a:gd name="adj1" fmla="val 63333"/>
              <a:gd name="adj2" fmla="val 49582"/>
            </a:avLst>
          </a:prstGeom>
          <a:gradFill rotWithShape="1">
            <a:gsLst>
              <a:gs pos="0">
                <a:srgbClr val="DCDDDD"/>
              </a:gs>
              <a:gs pos="100000">
                <a:srgbClr val="97989A"/>
              </a:gs>
            </a:gsLst>
            <a:lin ang="0" scaled="1"/>
          </a:gradFill>
          <a:ln w="6350" algn="ctr">
            <a:noFill/>
            <a:miter lim="800000"/>
            <a:headEnd/>
            <a:tailEnd/>
          </a:ln>
          <a:effectLst/>
        </p:spPr>
        <p:txBody>
          <a:bodyPr rot="10800000" wrap="none" anchor="ctr">
            <a:noAutofit/>
          </a:bodyPr>
          <a:lstStyle/>
          <a:p>
            <a:pPr marL="0" algn="l" defTabSz="914400" rtl="0" eaLnBrk="1" latinLnBrk="0" hangingPunct="1"/>
            <a:endParaRPr lang="en-CA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7" name="Freeform 29"/>
          <p:cNvSpPr>
            <a:spLocks/>
          </p:cNvSpPr>
          <p:nvPr userDrawn="1"/>
        </p:nvSpPr>
        <p:spPr bwMode="gray">
          <a:xfrm>
            <a:off x="0" y="908720"/>
            <a:ext cx="1835695" cy="5474865"/>
          </a:xfrm>
          <a:custGeom>
            <a:avLst/>
            <a:gdLst>
              <a:gd name="T0" fmla="*/ 0 w 1260"/>
              <a:gd name="T1" fmla="*/ 0 h 3748"/>
              <a:gd name="T2" fmla="*/ 0 w 1260"/>
              <a:gd name="T3" fmla="*/ 3748 h 3748"/>
              <a:gd name="T4" fmla="*/ 1260 w 1260"/>
              <a:gd name="T5" fmla="*/ 3748 h 3748"/>
              <a:gd name="T6" fmla="*/ 1260 w 1260"/>
              <a:gd name="T7" fmla="*/ 0 h 3748"/>
              <a:gd name="T8" fmla="*/ 0 w 1260"/>
              <a:gd name="T9" fmla="*/ 0 h 3748"/>
              <a:gd name="T10" fmla="*/ 0 w 1260"/>
              <a:gd name="T11" fmla="*/ 0 h 37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60"/>
              <a:gd name="T19" fmla="*/ 0 h 3748"/>
              <a:gd name="T20" fmla="*/ 1260 w 1260"/>
              <a:gd name="T21" fmla="*/ 3748 h 37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60" h="3748">
                <a:moveTo>
                  <a:pt x="0" y="0"/>
                </a:moveTo>
                <a:lnTo>
                  <a:pt x="0" y="3748"/>
                </a:lnTo>
                <a:lnTo>
                  <a:pt x="1260" y="3748"/>
                </a:lnTo>
                <a:lnTo>
                  <a:pt x="1260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DDD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pPr marL="0" algn="l" defTabSz="914400" rtl="0" eaLnBrk="1" latinLnBrk="0" hangingPunct="1"/>
            <a:endParaRPr lang="en-GB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Line 31"/>
          <p:cNvSpPr>
            <a:spLocks noChangeShapeType="1"/>
          </p:cNvSpPr>
          <p:nvPr userDrawn="1"/>
        </p:nvSpPr>
        <p:spPr bwMode="gray">
          <a:xfrm>
            <a:off x="0" y="908720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 bwMode="gray"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2" name="AutoShape 20"/>
          <p:cNvSpPr>
            <a:spLocks noChangeArrowheads="1"/>
          </p:cNvSpPr>
          <p:nvPr userDrawn="1"/>
        </p:nvSpPr>
        <p:spPr bwMode="gray">
          <a:xfrm rot="2520000">
            <a:off x="3832640" y="2425700"/>
            <a:ext cx="1497623" cy="381000"/>
          </a:xfrm>
          <a:prstGeom prst="rightArrow">
            <a:avLst>
              <a:gd name="adj1" fmla="val 63333"/>
              <a:gd name="adj2" fmla="val 49582"/>
            </a:avLst>
          </a:prstGeom>
          <a:gradFill rotWithShape="1">
            <a:gsLst>
              <a:gs pos="0">
                <a:srgbClr val="DCDDDD"/>
              </a:gs>
              <a:gs pos="100000">
                <a:srgbClr val="97989A"/>
              </a:gs>
            </a:gsLst>
            <a:lin ang="0" scaled="1"/>
          </a:gradFill>
          <a:ln w="6350" algn="ctr">
            <a:noFill/>
            <a:miter lim="800000"/>
            <a:headEnd/>
            <a:tailEnd/>
          </a:ln>
          <a:effectLst/>
        </p:spPr>
        <p:txBody>
          <a:bodyPr rot="10800000" wrap="none" anchor="ctr">
            <a:noAutofit/>
          </a:bodyPr>
          <a:lstStyle/>
          <a:p>
            <a:endParaRPr lang="en-CA" dirty="0"/>
          </a:p>
        </p:txBody>
      </p:sp>
      <p:sp>
        <p:nvSpPr>
          <p:cNvPr id="23" name="AutoShape 17"/>
          <p:cNvSpPr>
            <a:spLocks noChangeArrowheads="1"/>
          </p:cNvSpPr>
          <p:nvPr userDrawn="1"/>
        </p:nvSpPr>
        <p:spPr bwMode="gray">
          <a:xfrm rot="19080000">
            <a:off x="3832640" y="4433888"/>
            <a:ext cx="1497623" cy="381000"/>
          </a:xfrm>
          <a:prstGeom prst="rightArrow">
            <a:avLst>
              <a:gd name="adj1" fmla="val 63333"/>
              <a:gd name="adj2" fmla="val 49582"/>
            </a:avLst>
          </a:prstGeom>
          <a:gradFill rotWithShape="1">
            <a:gsLst>
              <a:gs pos="0">
                <a:srgbClr val="DCDDDD"/>
              </a:gs>
              <a:gs pos="100000">
                <a:srgbClr val="97989A"/>
              </a:gs>
            </a:gsLst>
            <a:lin ang="0" scaled="1"/>
          </a:gradFill>
          <a:ln w="6350" algn="ctr">
            <a:noFill/>
            <a:miter lim="800000"/>
            <a:headEnd/>
            <a:tailEnd/>
          </a:ln>
          <a:effectLst/>
        </p:spPr>
        <p:txBody>
          <a:bodyPr rot="10800000" wrap="none" anchor="ctr">
            <a:noAutofit/>
          </a:bodyPr>
          <a:lstStyle/>
          <a:p>
            <a:pPr marL="0" algn="l" defTabSz="914400" rtl="0" eaLnBrk="1" latinLnBrk="0" hangingPunct="1"/>
            <a:endParaRPr lang="en-CA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Text Placeholder 10"/>
          <p:cNvSpPr>
            <a:spLocks noGrp="1"/>
          </p:cNvSpPr>
          <p:nvPr userDrawn="1">
            <p:ph type="body" sz="quarter" idx="21"/>
          </p:nvPr>
        </p:nvSpPr>
        <p:spPr bwMode="gray">
          <a:xfrm>
            <a:off x="4950392" y="3324225"/>
            <a:ext cx="1093292" cy="622800"/>
          </a:xfrm>
          <a:prstGeom prst="ellipse">
            <a:avLst/>
          </a:prstGeom>
          <a:solidFill>
            <a:srgbClr val="AA5CAA"/>
          </a:solidFill>
          <a:ln>
            <a:noFill/>
          </a:ln>
        </p:spPr>
        <p:txBody>
          <a:bodyPr lIns="54000" tIns="54000" rIns="54000" bIns="54000" anchor="ctr" anchorCtr="1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9" name="Text Placeholder 20"/>
          <p:cNvSpPr>
            <a:spLocks noGrp="1"/>
          </p:cNvSpPr>
          <p:nvPr>
            <p:ph type="body" sz="quarter" idx="22"/>
          </p:nvPr>
        </p:nvSpPr>
        <p:spPr bwMode="gray">
          <a:xfrm>
            <a:off x="2113085" y="1628775"/>
            <a:ext cx="2525384" cy="1944688"/>
          </a:xfrm>
          <a:solidFill>
            <a:schemeClr val="bg1"/>
          </a:solidFill>
          <a:ln w="6350">
            <a:solidFill>
              <a:srgbClr val="409DAD"/>
            </a:solidFill>
          </a:ln>
        </p:spPr>
        <p:txBody>
          <a:bodyPr lIns="54000" tIns="54000" rIns="54000" bIns="54000">
            <a:noAutofit/>
          </a:bodyPr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0" name="Text Placeholder 20"/>
          <p:cNvSpPr>
            <a:spLocks noGrp="1"/>
          </p:cNvSpPr>
          <p:nvPr>
            <p:ph type="body" sz="quarter" idx="23"/>
          </p:nvPr>
        </p:nvSpPr>
        <p:spPr bwMode="gray">
          <a:xfrm>
            <a:off x="2113085" y="4148137"/>
            <a:ext cx="2525384" cy="1944688"/>
          </a:xfrm>
          <a:solidFill>
            <a:schemeClr val="bg1"/>
          </a:solidFill>
          <a:ln w="6350">
            <a:solidFill>
              <a:srgbClr val="409DAD"/>
            </a:solidFill>
          </a:ln>
        </p:spPr>
        <p:txBody>
          <a:bodyPr lIns="54000" tIns="54000" rIns="54000" bIns="54000">
            <a:noAutofit/>
          </a:bodyPr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1" name="Text Placeholder 20"/>
          <p:cNvSpPr>
            <a:spLocks noGrp="1"/>
          </p:cNvSpPr>
          <p:nvPr>
            <p:ph type="body" sz="quarter" idx="24"/>
          </p:nvPr>
        </p:nvSpPr>
        <p:spPr bwMode="gray">
          <a:xfrm>
            <a:off x="6366570" y="1628775"/>
            <a:ext cx="2525384" cy="1944688"/>
          </a:xfrm>
          <a:solidFill>
            <a:schemeClr val="bg1"/>
          </a:solidFill>
          <a:ln w="6350">
            <a:solidFill>
              <a:srgbClr val="409DAD"/>
            </a:solidFill>
          </a:ln>
        </p:spPr>
        <p:txBody>
          <a:bodyPr lIns="54000" tIns="54000" rIns="54000" bIns="54000">
            <a:noAutofit/>
          </a:bodyPr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2" name="Text Placeholder 20"/>
          <p:cNvSpPr>
            <a:spLocks noGrp="1"/>
          </p:cNvSpPr>
          <p:nvPr>
            <p:ph type="body" sz="quarter" idx="25"/>
          </p:nvPr>
        </p:nvSpPr>
        <p:spPr bwMode="gray">
          <a:xfrm>
            <a:off x="6366570" y="4148137"/>
            <a:ext cx="2525384" cy="1944688"/>
          </a:xfrm>
          <a:solidFill>
            <a:schemeClr val="bg1"/>
          </a:solidFill>
          <a:ln w="6350">
            <a:solidFill>
              <a:srgbClr val="409DAD"/>
            </a:solidFill>
          </a:ln>
        </p:spPr>
        <p:txBody>
          <a:bodyPr lIns="54000" tIns="54000" rIns="54000" bIns="54000">
            <a:noAutofit/>
          </a:bodyPr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5" name="Text Placeholder 20"/>
          <p:cNvSpPr>
            <a:spLocks noGrp="1"/>
          </p:cNvSpPr>
          <p:nvPr>
            <p:ph type="body" sz="quarter" idx="26"/>
          </p:nvPr>
        </p:nvSpPr>
        <p:spPr bwMode="gray">
          <a:xfrm>
            <a:off x="2113085" y="1196976"/>
            <a:ext cx="2525384" cy="359817"/>
          </a:xfrm>
          <a:solidFill>
            <a:srgbClr val="409DAD"/>
          </a:solidFill>
          <a:ln w="6350">
            <a:solidFill>
              <a:srgbClr val="409DAD"/>
            </a:solidFill>
          </a:ln>
        </p:spPr>
        <p:txBody>
          <a:bodyPr vert="horz" lIns="0" tIns="0" rIns="0" bIns="0" rtlCol="0" anchor="ctr" anchorCtr="1">
            <a:noAutofit/>
          </a:bodyPr>
          <a:lstStyle>
            <a:lvl1pPr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6" name="Text Placeholder 20"/>
          <p:cNvSpPr>
            <a:spLocks noGrp="1"/>
          </p:cNvSpPr>
          <p:nvPr>
            <p:ph type="body" sz="quarter" idx="27"/>
          </p:nvPr>
        </p:nvSpPr>
        <p:spPr bwMode="gray">
          <a:xfrm>
            <a:off x="6366570" y="1196976"/>
            <a:ext cx="2525384" cy="359817"/>
          </a:xfrm>
          <a:solidFill>
            <a:srgbClr val="409DAD"/>
          </a:solidFill>
          <a:ln w="6350">
            <a:solidFill>
              <a:srgbClr val="409DAD"/>
            </a:solidFill>
          </a:ln>
        </p:spPr>
        <p:txBody>
          <a:bodyPr vert="horz" lIns="0" tIns="0" rIns="0" bIns="0" rtlCol="0" anchor="ctr" anchorCtr="1">
            <a:noAutofit/>
          </a:bodyPr>
          <a:lstStyle>
            <a:lvl1pPr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7" name="Text Placeholder 20"/>
          <p:cNvSpPr>
            <a:spLocks noGrp="1"/>
          </p:cNvSpPr>
          <p:nvPr>
            <p:ph type="body" sz="quarter" idx="28"/>
          </p:nvPr>
        </p:nvSpPr>
        <p:spPr bwMode="gray">
          <a:xfrm>
            <a:off x="2113085" y="3716339"/>
            <a:ext cx="2525384" cy="359817"/>
          </a:xfrm>
          <a:solidFill>
            <a:srgbClr val="409DAD"/>
          </a:solidFill>
          <a:ln w="6350">
            <a:solidFill>
              <a:srgbClr val="409DAD"/>
            </a:solidFill>
          </a:ln>
        </p:spPr>
        <p:txBody>
          <a:bodyPr vert="horz" lIns="0" tIns="0" rIns="0" bIns="0" rtlCol="0" anchor="ctr" anchorCtr="1">
            <a:noAutofit/>
          </a:bodyPr>
          <a:lstStyle>
            <a:lvl1pPr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8" name="Text Placeholder 20"/>
          <p:cNvSpPr>
            <a:spLocks noGrp="1"/>
          </p:cNvSpPr>
          <p:nvPr>
            <p:ph type="body" sz="quarter" idx="29"/>
          </p:nvPr>
        </p:nvSpPr>
        <p:spPr bwMode="gray">
          <a:xfrm>
            <a:off x="6366570" y="3716339"/>
            <a:ext cx="2525384" cy="359817"/>
          </a:xfrm>
          <a:solidFill>
            <a:srgbClr val="409DAD"/>
          </a:solidFill>
          <a:ln w="6350">
            <a:solidFill>
              <a:srgbClr val="409DAD"/>
            </a:solidFill>
          </a:ln>
        </p:spPr>
        <p:txBody>
          <a:bodyPr vert="horz" lIns="0" tIns="0" rIns="0" bIns="0" rtlCol="0" anchor="ctr" anchorCtr="1">
            <a:noAutofit/>
          </a:bodyPr>
          <a:lstStyle>
            <a:lvl1pPr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2"/>
          </p:nvPr>
        </p:nvSpPr>
        <p:spPr bwMode="gray">
          <a:xfrm>
            <a:off x="252046" y="1195200"/>
            <a:ext cx="1583650" cy="4895850"/>
          </a:xfrm>
        </p:spPr>
        <p:txBody>
          <a:bodyPr vert="horz" lIns="0" tIns="0" rIns="144000" bIns="0" rtlCol="0">
            <a:noAutofit/>
          </a:bodyPr>
          <a:lstStyle>
            <a:lvl1pPr algn="l" defTabSz="914400" rtl="0" eaLnBrk="1" latinLnBrk="0" hangingPunct="1">
              <a:lnSpc>
                <a:spcPct val="135000"/>
              </a:lnSpc>
              <a:spcBef>
                <a:spcPts val="600"/>
              </a:spcBef>
              <a:buFont typeface="Arial" pitchFamily="34" charset="0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397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9138" indent="-17462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GB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89535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1079500" indent="-18415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125730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+mn-cs"/>
              </a:defRPr>
            </a:lvl8pPr>
            <a:lvl9pPr marL="1401763" indent="-144463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 29"/>
          <p:cNvSpPr>
            <a:spLocks/>
          </p:cNvSpPr>
          <p:nvPr userDrawn="1"/>
        </p:nvSpPr>
        <p:spPr bwMode="gray">
          <a:xfrm>
            <a:off x="0" y="908720"/>
            <a:ext cx="1835695" cy="5474865"/>
          </a:xfrm>
          <a:custGeom>
            <a:avLst/>
            <a:gdLst>
              <a:gd name="T0" fmla="*/ 0 w 1260"/>
              <a:gd name="T1" fmla="*/ 0 h 3748"/>
              <a:gd name="T2" fmla="*/ 0 w 1260"/>
              <a:gd name="T3" fmla="*/ 3748 h 3748"/>
              <a:gd name="T4" fmla="*/ 1260 w 1260"/>
              <a:gd name="T5" fmla="*/ 3748 h 3748"/>
              <a:gd name="T6" fmla="*/ 1260 w 1260"/>
              <a:gd name="T7" fmla="*/ 0 h 3748"/>
              <a:gd name="T8" fmla="*/ 0 w 1260"/>
              <a:gd name="T9" fmla="*/ 0 h 3748"/>
              <a:gd name="T10" fmla="*/ 0 w 1260"/>
              <a:gd name="T11" fmla="*/ 0 h 37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60"/>
              <a:gd name="T19" fmla="*/ 0 h 3748"/>
              <a:gd name="T20" fmla="*/ 1260 w 1260"/>
              <a:gd name="T21" fmla="*/ 3748 h 37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60" h="3748">
                <a:moveTo>
                  <a:pt x="0" y="0"/>
                </a:moveTo>
                <a:lnTo>
                  <a:pt x="0" y="3748"/>
                </a:lnTo>
                <a:lnTo>
                  <a:pt x="1260" y="3748"/>
                </a:lnTo>
                <a:lnTo>
                  <a:pt x="1260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DDD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pPr marL="0" algn="l" defTabSz="914400" rtl="0" eaLnBrk="1" latinLnBrk="0" hangingPunct="1"/>
            <a:endParaRPr lang="en-GB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9" name="Line 31"/>
          <p:cNvSpPr>
            <a:spLocks noChangeShapeType="1"/>
          </p:cNvSpPr>
          <p:nvPr userDrawn="1"/>
        </p:nvSpPr>
        <p:spPr bwMode="gray">
          <a:xfrm>
            <a:off x="0" y="908720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 bwMode="gray"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1"/>
          </p:nvPr>
        </p:nvSpPr>
        <p:spPr bwMode="gray">
          <a:xfrm>
            <a:off x="2113085" y="1628775"/>
            <a:ext cx="3323492" cy="1944688"/>
          </a:xfrm>
          <a:solidFill>
            <a:schemeClr val="bg1"/>
          </a:solidFill>
          <a:ln w="6350">
            <a:solidFill>
              <a:srgbClr val="409DAD"/>
            </a:solidFill>
          </a:ln>
        </p:spPr>
        <p:txBody>
          <a:bodyPr lIns="54000" tIns="54000" rIns="54000" bIns="54000">
            <a:noAutofit/>
          </a:bodyPr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3" name="Text Placeholder 20"/>
          <p:cNvSpPr>
            <a:spLocks noGrp="1"/>
          </p:cNvSpPr>
          <p:nvPr>
            <p:ph type="body" sz="quarter" idx="22"/>
          </p:nvPr>
        </p:nvSpPr>
        <p:spPr bwMode="gray">
          <a:xfrm>
            <a:off x="5568462" y="1628775"/>
            <a:ext cx="3323492" cy="1944688"/>
          </a:xfrm>
          <a:solidFill>
            <a:schemeClr val="bg1"/>
          </a:solidFill>
          <a:ln w="6350">
            <a:solidFill>
              <a:srgbClr val="409DAD"/>
            </a:solidFill>
          </a:ln>
        </p:spPr>
        <p:txBody>
          <a:bodyPr lIns="54000" tIns="54000" rIns="54000" bIns="54000">
            <a:noAutofit/>
          </a:bodyPr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5" name="Text Placeholder 20"/>
          <p:cNvSpPr>
            <a:spLocks noGrp="1"/>
          </p:cNvSpPr>
          <p:nvPr>
            <p:ph type="body" sz="quarter" idx="23"/>
          </p:nvPr>
        </p:nvSpPr>
        <p:spPr bwMode="gray">
          <a:xfrm>
            <a:off x="2113085" y="4148137"/>
            <a:ext cx="3323492" cy="1944688"/>
          </a:xfrm>
          <a:solidFill>
            <a:srgbClr val="BFDEE4"/>
          </a:solidFill>
          <a:ln w="6350">
            <a:solidFill>
              <a:srgbClr val="409DAD"/>
            </a:solidFill>
          </a:ln>
        </p:spPr>
        <p:txBody>
          <a:bodyPr lIns="54000" tIns="54000" rIns="54000" bIns="54000">
            <a:noAutofit/>
          </a:bodyPr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6" name="Text Placeholder 20"/>
          <p:cNvSpPr>
            <a:spLocks noGrp="1"/>
          </p:cNvSpPr>
          <p:nvPr>
            <p:ph type="body" sz="quarter" idx="24"/>
          </p:nvPr>
        </p:nvSpPr>
        <p:spPr bwMode="gray">
          <a:xfrm>
            <a:off x="5568462" y="4148137"/>
            <a:ext cx="3323492" cy="1944688"/>
          </a:xfrm>
          <a:solidFill>
            <a:srgbClr val="BFDEE4"/>
          </a:solidFill>
          <a:ln w="6350">
            <a:solidFill>
              <a:srgbClr val="409DAD"/>
            </a:solidFill>
          </a:ln>
        </p:spPr>
        <p:txBody>
          <a:bodyPr lIns="54000" tIns="54000" rIns="54000" bIns="54000">
            <a:noAutofit/>
          </a:bodyPr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9" name="Text Placeholder 20"/>
          <p:cNvSpPr>
            <a:spLocks noGrp="1"/>
          </p:cNvSpPr>
          <p:nvPr>
            <p:ph type="body" sz="quarter" idx="26"/>
          </p:nvPr>
        </p:nvSpPr>
        <p:spPr bwMode="gray">
          <a:xfrm>
            <a:off x="2113085" y="1196976"/>
            <a:ext cx="3323492" cy="359817"/>
          </a:xfrm>
          <a:solidFill>
            <a:srgbClr val="409DAD"/>
          </a:solidFill>
          <a:ln w="6350">
            <a:solidFill>
              <a:srgbClr val="409DAD"/>
            </a:solidFill>
          </a:ln>
        </p:spPr>
        <p:txBody>
          <a:bodyPr vert="horz" lIns="0" tIns="0" rIns="0" bIns="0" rtlCol="0" anchor="ctr" anchorCtr="1">
            <a:noAutofit/>
          </a:bodyPr>
          <a:lstStyle>
            <a:lvl1pPr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0" name="Text Placeholder 20"/>
          <p:cNvSpPr>
            <a:spLocks noGrp="1"/>
          </p:cNvSpPr>
          <p:nvPr>
            <p:ph type="body" sz="quarter" idx="27"/>
          </p:nvPr>
        </p:nvSpPr>
        <p:spPr bwMode="gray">
          <a:xfrm>
            <a:off x="5568463" y="1196976"/>
            <a:ext cx="3323492" cy="359817"/>
          </a:xfrm>
          <a:solidFill>
            <a:srgbClr val="409DAD"/>
          </a:solidFill>
          <a:ln w="6350">
            <a:solidFill>
              <a:srgbClr val="409DAD"/>
            </a:solidFill>
          </a:ln>
        </p:spPr>
        <p:txBody>
          <a:bodyPr vert="horz" lIns="0" tIns="0" rIns="0" bIns="0" rtlCol="0" anchor="ctr" anchorCtr="1">
            <a:noAutofit/>
          </a:bodyPr>
          <a:lstStyle>
            <a:lvl1pPr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1" name="Text Placeholder 20"/>
          <p:cNvSpPr>
            <a:spLocks noGrp="1"/>
          </p:cNvSpPr>
          <p:nvPr>
            <p:ph type="body" sz="quarter" idx="28"/>
          </p:nvPr>
        </p:nvSpPr>
        <p:spPr bwMode="gray">
          <a:xfrm>
            <a:off x="2113085" y="3716339"/>
            <a:ext cx="3323492" cy="359817"/>
          </a:xfrm>
          <a:solidFill>
            <a:srgbClr val="409DAD"/>
          </a:solidFill>
          <a:ln w="6350">
            <a:solidFill>
              <a:srgbClr val="409DAD"/>
            </a:solidFill>
          </a:ln>
        </p:spPr>
        <p:txBody>
          <a:bodyPr vert="horz" lIns="0" tIns="0" rIns="0" bIns="0" rtlCol="0" anchor="ctr" anchorCtr="1">
            <a:noAutofit/>
          </a:bodyPr>
          <a:lstStyle>
            <a:lvl1pPr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2" name="Text Placeholder 20"/>
          <p:cNvSpPr>
            <a:spLocks noGrp="1"/>
          </p:cNvSpPr>
          <p:nvPr>
            <p:ph type="body" sz="quarter" idx="29"/>
          </p:nvPr>
        </p:nvSpPr>
        <p:spPr bwMode="gray">
          <a:xfrm>
            <a:off x="5568463" y="3716339"/>
            <a:ext cx="3323492" cy="359817"/>
          </a:xfrm>
          <a:solidFill>
            <a:srgbClr val="409DAD"/>
          </a:solidFill>
          <a:ln w="6350">
            <a:solidFill>
              <a:srgbClr val="409DAD"/>
            </a:solidFill>
          </a:ln>
        </p:spPr>
        <p:txBody>
          <a:bodyPr vert="horz" lIns="0" tIns="0" rIns="0" bIns="0" rtlCol="0" anchor="ctr" anchorCtr="1">
            <a:noAutofit/>
          </a:bodyPr>
          <a:lstStyle>
            <a:lvl1pPr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2"/>
          </p:nvPr>
        </p:nvSpPr>
        <p:spPr bwMode="gray">
          <a:xfrm>
            <a:off x="252046" y="1195200"/>
            <a:ext cx="1583650" cy="4895850"/>
          </a:xfrm>
        </p:spPr>
        <p:txBody>
          <a:bodyPr vert="horz" lIns="0" tIns="0" rIns="144000" bIns="0" rtlCol="0">
            <a:noAutofit/>
          </a:bodyPr>
          <a:lstStyle>
            <a:lvl1pPr algn="l" defTabSz="914400" rtl="0" eaLnBrk="1" latinLnBrk="0" hangingPunct="1">
              <a:lnSpc>
                <a:spcPct val="135000"/>
              </a:lnSpc>
              <a:spcBef>
                <a:spcPts val="600"/>
              </a:spcBef>
              <a:buFont typeface="Arial" pitchFamily="34" charset="0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397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9138" indent="-17462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GB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89535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1079500" indent="-18415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125730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+mn-cs"/>
              </a:defRPr>
            </a:lvl8pPr>
            <a:lvl9pPr marL="1401763" indent="-144463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31"/>
          <p:cNvSpPr>
            <a:spLocks noChangeShapeType="1"/>
          </p:cNvSpPr>
          <p:nvPr userDrawn="1"/>
        </p:nvSpPr>
        <p:spPr bwMode="gray">
          <a:xfrm>
            <a:off x="0" y="908720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 bwMode="gray"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1"/>
          </p:nvPr>
        </p:nvSpPr>
        <p:spPr bwMode="gray">
          <a:xfrm>
            <a:off x="431460" y="1628775"/>
            <a:ext cx="3759539" cy="1944688"/>
          </a:xfrm>
          <a:solidFill>
            <a:schemeClr val="bg1"/>
          </a:solidFill>
          <a:ln w="6350">
            <a:solidFill>
              <a:srgbClr val="409DAD"/>
            </a:solidFill>
          </a:ln>
        </p:spPr>
        <p:txBody>
          <a:bodyPr lIns="54000" tIns="54000" rIns="54000" bIns="54000">
            <a:noAutofit/>
          </a:bodyPr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3" name="Text Placeholder 20"/>
          <p:cNvSpPr>
            <a:spLocks noGrp="1"/>
          </p:cNvSpPr>
          <p:nvPr>
            <p:ph type="body" sz="quarter" idx="22"/>
          </p:nvPr>
        </p:nvSpPr>
        <p:spPr bwMode="gray">
          <a:xfrm>
            <a:off x="4953000" y="1628775"/>
            <a:ext cx="3938954" cy="1944688"/>
          </a:xfrm>
          <a:solidFill>
            <a:schemeClr val="bg1"/>
          </a:solidFill>
          <a:ln w="6350">
            <a:solidFill>
              <a:srgbClr val="409DAD"/>
            </a:solidFill>
          </a:ln>
        </p:spPr>
        <p:txBody>
          <a:bodyPr lIns="54000" tIns="54000" rIns="54000" bIns="54000">
            <a:noAutofit/>
          </a:bodyPr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5" name="Text Placeholder 20"/>
          <p:cNvSpPr>
            <a:spLocks noGrp="1"/>
          </p:cNvSpPr>
          <p:nvPr>
            <p:ph type="body" sz="quarter" idx="23"/>
          </p:nvPr>
        </p:nvSpPr>
        <p:spPr bwMode="gray">
          <a:xfrm>
            <a:off x="410308" y="4148137"/>
            <a:ext cx="3780690" cy="1944688"/>
          </a:xfrm>
          <a:solidFill>
            <a:srgbClr val="BFDEE4"/>
          </a:solidFill>
          <a:ln w="6350">
            <a:solidFill>
              <a:srgbClr val="409DAD"/>
            </a:solidFill>
          </a:ln>
        </p:spPr>
        <p:txBody>
          <a:bodyPr lIns="54000" tIns="54000" rIns="54000" bIns="54000">
            <a:noAutofit/>
          </a:bodyPr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6" name="Text Placeholder 20"/>
          <p:cNvSpPr>
            <a:spLocks noGrp="1"/>
          </p:cNvSpPr>
          <p:nvPr>
            <p:ph type="body" sz="quarter" idx="24"/>
          </p:nvPr>
        </p:nvSpPr>
        <p:spPr bwMode="gray">
          <a:xfrm>
            <a:off x="4953000" y="4148137"/>
            <a:ext cx="3938954" cy="1944688"/>
          </a:xfrm>
          <a:solidFill>
            <a:srgbClr val="BFDEE4"/>
          </a:solidFill>
          <a:ln w="6350">
            <a:solidFill>
              <a:srgbClr val="409DAD"/>
            </a:solidFill>
          </a:ln>
        </p:spPr>
        <p:txBody>
          <a:bodyPr lIns="54000" tIns="54000" rIns="54000" bIns="54000">
            <a:noAutofit/>
          </a:bodyPr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9" name="Text Placeholder 20"/>
          <p:cNvSpPr>
            <a:spLocks noGrp="1"/>
          </p:cNvSpPr>
          <p:nvPr>
            <p:ph type="body" sz="quarter" idx="26"/>
          </p:nvPr>
        </p:nvSpPr>
        <p:spPr bwMode="gray">
          <a:xfrm>
            <a:off x="451339" y="1241013"/>
            <a:ext cx="3739660" cy="359817"/>
          </a:xfrm>
          <a:solidFill>
            <a:srgbClr val="409DAD"/>
          </a:solidFill>
          <a:ln w="6350">
            <a:solidFill>
              <a:srgbClr val="409DAD"/>
            </a:solidFill>
          </a:ln>
        </p:spPr>
        <p:txBody>
          <a:bodyPr vert="horz" lIns="0" tIns="0" rIns="0" bIns="0" rtlCol="0" anchor="ctr" anchorCtr="1">
            <a:noAutofit/>
          </a:bodyPr>
          <a:lstStyle>
            <a:lvl1pPr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30" name="Text Placeholder 20"/>
          <p:cNvSpPr>
            <a:spLocks noGrp="1"/>
          </p:cNvSpPr>
          <p:nvPr>
            <p:ph type="body" sz="quarter" idx="27"/>
          </p:nvPr>
        </p:nvSpPr>
        <p:spPr bwMode="gray">
          <a:xfrm>
            <a:off x="4953000" y="1196976"/>
            <a:ext cx="3938955" cy="359817"/>
          </a:xfrm>
          <a:solidFill>
            <a:srgbClr val="409DAD"/>
          </a:solidFill>
          <a:ln w="6350">
            <a:solidFill>
              <a:srgbClr val="409DAD"/>
            </a:solidFill>
          </a:ln>
        </p:spPr>
        <p:txBody>
          <a:bodyPr vert="horz" lIns="0" tIns="0" rIns="0" bIns="0" rtlCol="0" anchor="ctr" anchorCtr="1">
            <a:noAutofit/>
          </a:bodyPr>
          <a:lstStyle>
            <a:lvl1pPr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1" name="Text Placeholder 20"/>
          <p:cNvSpPr>
            <a:spLocks noGrp="1"/>
          </p:cNvSpPr>
          <p:nvPr>
            <p:ph type="body" sz="quarter" idx="28"/>
          </p:nvPr>
        </p:nvSpPr>
        <p:spPr bwMode="gray">
          <a:xfrm>
            <a:off x="410307" y="3716339"/>
            <a:ext cx="3780691" cy="359817"/>
          </a:xfrm>
          <a:solidFill>
            <a:srgbClr val="409DAD"/>
          </a:solidFill>
          <a:ln w="6350">
            <a:solidFill>
              <a:srgbClr val="409DAD"/>
            </a:solidFill>
          </a:ln>
        </p:spPr>
        <p:txBody>
          <a:bodyPr vert="horz" lIns="0" tIns="0" rIns="0" bIns="0" rtlCol="0" anchor="ctr" anchorCtr="1">
            <a:noAutofit/>
          </a:bodyPr>
          <a:lstStyle>
            <a:lvl1pPr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2" name="Text Placeholder 20"/>
          <p:cNvSpPr>
            <a:spLocks noGrp="1"/>
          </p:cNvSpPr>
          <p:nvPr>
            <p:ph type="body" sz="quarter" idx="29"/>
          </p:nvPr>
        </p:nvSpPr>
        <p:spPr bwMode="gray">
          <a:xfrm>
            <a:off x="4953000" y="3716339"/>
            <a:ext cx="3938955" cy="359817"/>
          </a:xfrm>
          <a:solidFill>
            <a:srgbClr val="409DAD"/>
          </a:solidFill>
          <a:ln w="6350">
            <a:solidFill>
              <a:srgbClr val="409DAD"/>
            </a:solidFill>
          </a:ln>
        </p:spPr>
        <p:txBody>
          <a:bodyPr vert="horz" lIns="0" tIns="0" rIns="0" bIns="0" rtlCol="0" anchor="ctr" anchorCtr="1">
            <a:noAutofit/>
          </a:bodyPr>
          <a:lstStyle>
            <a:lvl1pPr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30"/>
          </p:nvPr>
        </p:nvSpPr>
        <p:spPr bwMode="gray">
          <a:xfrm>
            <a:off x="3886200" y="3213893"/>
            <a:ext cx="1447799" cy="755168"/>
          </a:xfrm>
          <a:prstGeom prst="ellipse">
            <a:avLst/>
          </a:prstGeom>
          <a:solidFill>
            <a:srgbClr val="AA5CAA"/>
          </a:solidFill>
          <a:ln>
            <a:noFill/>
          </a:ln>
        </p:spPr>
        <p:txBody>
          <a:bodyPr lIns="54000" tIns="54000" rIns="54000" bIns="54000" anchor="ctr" anchorCtr="1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80864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29"/>
          <p:cNvSpPr>
            <a:spLocks/>
          </p:cNvSpPr>
          <p:nvPr userDrawn="1"/>
        </p:nvSpPr>
        <p:spPr bwMode="gray">
          <a:xfrm>
            <a:off x="0" y="908720"/>
            <a:ext cx="1835695" cy="5474865"/>
          </a:xfrm>
          <a:custGeom>
            <a:avLst/>
            <a:gdLst>
              <a:gd name="T0" fmla="*/ 0 w 1260"/>
              <a:gd name="T1" fmla="*/ 0 h 3748"/>
              <a:gd name="T2" fmla="*/ 0 w 1260"/>
              <a:gd name="T3" fmla="*/ 3748 h 3748"/>
              <a:gd name="T4" fmla="*/ 1260 w 1260"/>
              <a:gd name="T5" fmla="*/ 3748 h 3748"/>
              <a:gd name="T6" fmla="*/ 1260 w 1260"/>
              <a:gd name="T7" fmla="*/ 0 h 3748"/>
              <a:gd name="T8" fmla="*/ 0 w 1260"/>
              <a:gd name="T9" fmla="*/ 0 h 3748"/>
              <a:gd name="T10" fmla="*/ 0 w 1260"/>
              <a:gd name="T11" fmla="*/ 0 h 37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60"/>
              <a:gd name="T19" fmla="*/ 0 h 3748"/>
              <a:gd name="T20" fmla="*/ 1260 w 1260"/>
              <a:gd name="T21" fmla="*/ 3748 h 37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60" h="3748">
                <a:moveTo>
                  <a:pt x="0" y="0"/>
                </a:moveTo>
                <a:lnTo>
                  <a:pt x="0" y="3748"/>
                </a:lnTo>
                <a:lnTo>
                  <a:pt x="1260" y="3748"/>
                </a:lnTo>
                <a:lnTo>
                  <a:pt x="1260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DDD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pPr marL="0" algn="l" defTabSz="914400" rtl="0" eaLnBrk="1" latinLnBrk="0" hangingPunct="1"/>
            <a:endParaRPr lang="en-GB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5" name="Line 31"/>
          <p:cNvSpPr>
            <a:spLocks noChangeShapeType="1"/>
          </p:cNvSpPr>
          <p:nvPr userDrawn="1"/>
        </p:nvSpPr>
        <p:spPr bwMode="gray">
          <a:xfrm>
            <a:off x="0" y="908720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33" name="Chart Placeholder 31"/>
          <p:cNvSpPr>
            <a:spLocks noGrp="1"/>
          </p:cNvSpPr>
          <p:nvPr userDrawn="1">
            <p:ph type="chart" sz="quarter" idx="22"/>
          </p:nvPr>
        </p:nvSpPr>
        <p:spPr bwMode="gray">
          <a:xfrm>
            <a:off x="4427984" y="1196975"/>
            <a:ext cx="2160240" cy="2376041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icon to add chart</a:t>
            </a:r>
            <a:endParaRPr lang="en-GB" dirty="0"/>
          </a:p>
        </p:txBody>
      </p:sp>
      <p:sp>
        <p:nvSpPr>
          <p:cNvPr id="28" name="Text Placeholder 17"/>
          <p:cNvSpPr>
            <a:spLocks noGrp="1"/>
          </p:cNvSpPr>
          <p:nvPr userDrawn="1">
            <p:ph type="body" sz="quarter" idx="20"/>
          </p:nvPr>
        </p:nvSpPr>
        <p:spPr bwMode="gray">
          <a:xfrm>
            <a:off x="6733407" y="3716339"/>
            <a:ext cx="2159055" cy="2376957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2" name="Chart Placeholder 31"/>
          <p:cNvSpPr>
            <a:spLocks noGrp="1"/>
          </p:cNvSpPr>
          <p:nvPr userDrawn="1">
            <p:ph type="chart" sz="quarter" idx="21"/>
          </p:nvPr>
        </p:nvSpPr>
        <p:spPr bwMode="gray">
          <a:xfrm>
            <a:off x="6732240" y="1196975"/>
            <a:ext cx="2160240" cy="2376041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icon to add chart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 userDrawn="1">
            <p:ph type="title"/>
          </p:nvPr>
        </p:nvSpPr>
        <p:spPr bwMode="gray"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3" name="Table Placeholder 12"/>
          <p:cNvSpPr>
            <a:spLocks noGrp="1"/>
          </p:cNvSpPr>
          <p:nvPr userDrawn="1">
            <p:ph type="tbl" sz="quarter" idx="14"/>
          </p:nvPr>
        </p:nvSpPr>
        <p:spPr bwMode="gray">
          <a:xfrm>
            <a:off x="2123728" y="1196975"/>
            <a:ext cx="2160240" cy="2376041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icon to add table</a:t>
            </a:r>
            <a:endParaRPr lang="en-GB" dirty="0"/>
          </a:p>
        </p:txBody>
      </p:sp>
      <p:sp>
        <p:nvSpPr>
          <p:cNvPr id="18" name="Text Placeholder 17"/>
          <p:cNvSpPr>
            <a:spLocks noGrp="1"/>
          </p:cNvSpPr>
          <p:nvPr userDrawn="1">
            <p:ph type="body" sz="quarter" idx="16"/>
          </p:nvPr>
        </p:nvSpPr>
        <p:spPr bwMode="gray">
          <a:xfrm>
            <a:off x="2123728" y="3716339"/>
            <a:ext cx="2160240" cy="2376957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6" name="Text Placeholder 17"/>
          <p:cNvSpPr>
            <a:spLocks noGrp="1"/>
          </p:cNvSpPr>
          <p:nvPr userDrawn="1">
            <p:ph type="body" sz="quarter" idx="18"/>
          </p:nvPr>
        </p:nvSpPr>
        <p:spPr bwMode="gray">
          <a:xfrm>
            <a:off x="4428889" y="3716339"/>
            <a:ext cx="2159055" cy="2376957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 userDrawn="1">
            <p:ph type="body" sz="quarter" idx="12"/>
          </p:nvPr>
        </p:nvSpPr>
        <p:spPr bwMode="gray">
          <a:xfrm>
            <a:off x="251520" y="1195200"/>
            <a:ext cx="1584176" cy="4895850"/>
          </a:xfrm>
        </p:spPr>
        <p:txBody>
          <a:bodyPr vert="horz" lIns="0" tIns="0" rIns="144000" bIns="0" rtlCol="0">
            <a:noAutofit/>
          </a:bodyPr>
          <a:lstStyle>
            <a:lvl1pPr algn="l" defTabSz="914400" rtl="0" eaLnBrk="1" latinLnBrk="0" hangingPunct="1">
              <a:lnSpc>
                <a:spcPct val="135000"/>
              </a:lnSpc>
              <a:spcBef>
                <a:spcPts val="600"/>
              </a:spcBef>
              <a:buFont typeface="Arial" pitchFamily="34" charset="0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397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9138" indent="-17462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GB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89535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1079500" indent="-18415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125730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+mn-cs"/>
              </a:defRPr>
            </a:lvl8pPr>
            <a:lvl9pPr marL="1401763" indent="-144463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 userDrawn="1"/>
        </p:nvGrpSpPr>
        <p:grpSpPr bwMode="gray">
          <a:xfrm>
            <a:off x="251521" y="1193800"/>
            <a:ext cx="8640960" cy="4899496"/>
            <a:chOff x="251521" y="1193800"/>
            <a:chExt cx="8640960" cy="4899496"/>
          </a:xfrm>
        </p:grpSpPr>
        <p:sp>
          <p:nvSpPr>
            <p:cNvPr id="27" name="TextBox 26"/>
            <p:cNvSpPr txBox="1"/>
            <p:nvPr userDrawn="1"/>
          </p:nvSpPr>
          <p:spPr bwMode="gray">
            <a:xfrm>
              <a:off x="5436096" y="5912871"/>
              <a:ext cx="3455377" cy="180425"/>
            </a:xfrm>
            <a:prstGeom prst="rect">
              <a:avLst/>
            </a:prstGeom>
            <a:noFill/>
          </p:spPr>
          <p:txBody>
            <a:bodyPr wrap="square" lIns="36000" tIns="36000" rIns="36000" bIns="36000" rtlCol="0" anchor="b" anchorCtr="0">
              <a:noAutofit/>
            </a:bodyPr>
            <a:lstStyle/>
            <a:p>
              <a:pPr algn="r"/>
              <a:r>
                <a:rPr lang="en-GB" sz="700" dirty="0" smtClean="0">
                  <a:solidFill>
                    <a:srgbClr val="C84E00"/>
                  </a:solidFill>
                </a:rPr>
                <a:t>Appendix</a:t>
              </a:r>
              <a:r>
                <a:rPr lang="en-GB" sz="700" baseline="0" dirty="0" smtClean="0">
                  <a:solidFill>
                    <a:srgbClr val="C84E00"/>
                  </a:solidFill>
                </a:rPr>
                <a:t> layout grid: to remove go to slide Master select Grid object and delete</a:t>
              </a:r>
              <a:endParaRPr lang="en-GB" sz="700" dirty="0">
                <a:solidFill>
                  <a:srgbClr val="C84E00"/>
                </a:solidFill>
              </a:endParaRPr>
            </a:p>
          </p:txBody>
        </p:sp>
        <p:grpSp>
          <p:nvGrpSpPr>
            <p:cNvPr id="16" name="Group 15"/>
            <p:cNvGrpSpPr/>
            <p:nvPr userDrawn="1"/>
          </p:nvGrpSpPr>
          <p:grpSpPr bwMode="gray">
            <a:xfrm>
              <a:off x="251521" y="1193800"/>
              <a:ext cx="8640960" cy="4896000"/>
              <a:chOff x="251521" y="1193800"/>
              <a:chExt cx="8640960" cy="4896000"/>
            </a:xfrm>
          </p:grpSpPr>
          <p:sp>
            <p:nvSpPr>
              <p:cNvPr id="17" name="Rectangle 18"/>
              <p:cNvSpPr>
                <a:spLocks noChangeArrowheads="1"/>
              </p:cNvSpPr>
              <p:nvPr userDrawn="1"/>
            </p:nvSpPr>
            <p:spPr bwMode="gray">
              <a:xfrm>
                <a:off x="251521" y="1193800"/>
                <a:ext cx="8640960" cy="4894263"/>
              </a:xfrm>
              <a:prstGeom prst="rect">
                <a:avLst/>
              </a:prstGeom>
              <a:noFill/>
              <a:ln w="6350" cap="flat" cmpd="sng" algn="ctr">
                <a:solidFill>
                  <a:srgbClr val="C84E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8" name="Rectangle 19"/>
              <p:cNvSpPr>
                <a:spLocks noChangeArrowheads="1"/>
              </p:cNvSpPr>
              <p:nvPr userDrawn="1"/>
            </p:nvSpPr>
            <p:spPr bwMode="gray">
              <a:xfrm>
                <a:off x="251521" y="3568700"/>
                <a:ext cx="8640960" cy="144463"/>
              </a:xfrm>
              <a:prstGeom prst="rect">
                <a:avLst/>
              </a:prstGeom>
              <a:noFill/>
              <a:ln w="6350" cap="flat" cmpd="sng" algn="ctr">
                <a:solidFill>
                  <a:srgbClr val="C84E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20" name="Rectangle 20"/>
              <p:cNvSpPr>
                <a:spLocks noChangeArrowheads="1"/>
              </p:cNvSpPr>
              <p:nvPr userDrawn="1"/>
            </p:nvSpPr>
            <p:spPr bwMode="gray">
              <a:xfrm>
                <a:off x="2304207" y="1193800"/>
                <a:ext cx="144463" cy="4896000"/>
              </a:xfrm>
              <a:prstGeom prst="rect">
                <a:avLst/>
              </a:prstGeom>
              <a:noFill/>
              <a:ln w="6350" cap="flat" cmpd="sng" algn="ctr">
                <a:solidFill>
                  <a:srgbClr val="C84E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21" name="Rectangle 22"/>
              <p:cNvSpPr>
                <a:spLocks noChangeArrowheads="1"/>
              </p:cNvSpPr>
              <p:nvPr userDrawn="1"/>
            </p:nvSpPr>
            <p:spPr bwMode="gray">
              <a:xfrm>
                <a:off x="4501356" y="1193800"/>
                <a:ext cx="142875" cy="4896000"/>
              </a:xfrm>
              <a:prstGeom prst="rect">
                <a:avLst/>
              </a:prstGeom>
              <a:noFill/>
              <a:ln w="6350" cap="flat" cmpd="sng" algn="ctr">
                <a:solidFill>
                  <a:srgbClr val="C84E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22" name="Rectangle 23"/>
              <p:cNvSpPr>
                <a:spLocks noChangeArrowheads="1"/>
              </p:cNvSpPr>
              <p:nvPr userDrawn="1"/>
            </p:nvSpPr>
            <p:spPr bwMode="gray">
              <a:xfrm>
                <a:off x="6696917" y="1193800"/>
                <a:ext cx="142875" cy="4896000"/>
              </a:xfrm>
              <a:prstGeom prst="rect">
                <a:avLst/>
              </a:prstGeom>
              <a:noFill/>
              <a:ln w="6350" cap="flat" cmpd="sng" algn="ctr">
                <a:solidFill>
                  <a:srgbClr val="C84E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</p:grpSp>
      </p:grpSp>
      <p:sp>
        <p:nvSpPr>
          <p:cNvPr id="6" name="Title 5"/>
          <p:cNvSpPr>
            <a:spLocks noGrp="1"/>
          </p:cNvSpPr>
          <p:nvPr userDrawn="1">
            <p:ph type="title"/>
          </p:nvPr>
        </p:nvSpPr>
        <p:spPr bwMode="gray"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4" name="Text Placeholder 33"/>
          <p:cNvSpPr>
            <a:spLocks noGrp="1"/>
          </p:cNvSpPr>
          <p:nvPr userDrawn="1">
            <p:ph type="body" sz="quarter" idx="10"/>
          </p:nvPr>
        </p:nvSpPr>
        <p:spPr bwMode="gray">
          <a:xfrm>
            <a:off x="251520" y="1196752"/>
            <a:ext cx="8640960" cy="4896543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5" name="Line 31"/>
          <p:cNvSpPr>
            <a:spLocks noChangeShapeType="1"/>
          </p:cNvSpPr>
          <p:nvPr userDrawn="1"/>
        </p:nvSpPr>
        <p:spPr bwMode="gray">
          <a:xfrm>
            <a:off x="0" y="908720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Title and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 userDrawn="1"/>
        </p:nvGrpSpPr>
        <p:grpSpPr bwMode="gray">
          <a:xfrm>
            <a:off x="251521" y="1193800"/>
            <a:ext cx="8640960" cy="4899496"/>
            <a:chOff x="251521" y="1193800"/>
            <a:chExt cx="8640960" cy="4899496"/>
          </a:xfrm>
        </p:grpSpPr>
        <p:sp>
          <p:nvSpPr>
            <p:cNvPr id="34" name="TextBox 33"/>
            <p:cNvSpPr txBox="1"/>
            <p:nvPr userDrawn="1"/>
          </p:nvSpPr>
          <p:spPr bwMode="gray">
            <a:xfrm>
              <a:off x="5436096" y="5912871"/>
              <a:ext cx="3455377" cy="180425"/>
            </a:xfrm>
            <a:prstGeom prst="rect">
              <a:avLst/>
            </a:prstGeom>
            <a:noFill/>
          </p:spPr>
          <p:txBody>
            <a:bodyPr wrap="square" lIns="36000" tIns="36000" rIns="36000" bIns="36000" rtlCol="0" anchor="b" anchorCtr="0">
              <a:noAutofit/>
            </a:bodyPr>
            <a:lstStyle/>
            <a:p>
              <a:pPr algn="r"/>
              <a:r>
                <a:rPr lang="en-GB" sz="700" dirty="0" smtClean="0">
                  <a:solidFill>
                    <a:srgbClr val="C84E00"/>
                  </a:solidFill>
                </a:rPr>
                <a:t>Appendix</a:t>
              </a:r>
              <a:r>
                <a:rPr lang="en-GB" sz="700" baseline="0" dirty="0" smtClean="0">
                  <a:solidFill>
                    <a:srgbClr val="C84E00"/>
                  </a:solidFill>
                </a:rPr>
                <a:t> layout grid: to remove go to slide Master select Grid object and delete</a:t>
              </a:r>
              <a:endParaRPr lang="en-GB" sz="700" dirty="0">
                <a:solidFill>
                  <a:srgbClr val="C84E00"/>
                </a:solidFill>
              </a:endParaRPr>
            </a:p>
          </p:txBody>
        </p:sp>
        <p:grpSp>
          <p:nvGrpSpPr>
            <p:cNvPr id="35" name="Group 15"/>
            <p:cNvGrpSpPr/>
            <p:nvPr userDrawn="1"/>
          </p:nvGrpSpPr>
          <p:grpSpPr bwMode="gray">
            <a:xfrm>
              <a:off x="251521" y="1193800"/>
              <a:ext cx="8640960" cy="4896000"/>
              <a:chOff x="251521" y="1193800"/>
              <a:chExt cx="8640960" cy="4896000"/>
            </a:xfrm>
          </p:grpSpPr>
          <p:sp>
            <p:nvSpPr>
              <p:cNvPr id="36" name="Rectangle 18"/>
              <p:cNvSpPr>
                <a:spLocks noChangeArrowheads="1"/>
              </p:cNvSpPr>
              <p:nvPr userDrawn="1"/>
            </p:nvSpPr>
            <p:spPr bwMode="gray">
              <a:xfrm>
                <a:off x="251521" y="1193800"/>
                <a:ext cx="8640960" cy="4894263"/>
              </a:xfrm>
              <a:prstGeom prst="rect">
                <a:avLst/>
              </a:prstGeom>
              <a:noFill/>
              <a:ln w="6350" cap="flat" cmpd="sng" algn="ctr">
                <a:solidFill>
                  <a:srgbClr val="C84E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7" name="Rectangle 19"/>
              <p:cNvSpPr>
                <a:spLocks noChangeArrowheads="1"/>
              </p:cNvSpPr>
              <p:nvPr userDrawn="1"/>
            </p:nvSpPr>
            <p:spPr bwMode="gray">
              <a:xfrm>
                <a:off x="251521" y="3568700"/>
                <a:ext cx="8640960" cy="144463"/>
              </a:xfrm>
              <a:prstGeom prst="rect">
                <a:avLst/>
              </a:prstGeom>
              <a:noFill/>
              <a:ln w="6350" cap="flat" cmpd="sng" algn="ctr">
                <a:solidFill>
                  <a:srgbClr val="C84E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8" name="Rectangle 20"/>
              <p:cNvSpPr>
                <a:spLocks noChangeArrowheads="1"/>
              </p:cNvSpPr>
              <p:nvPr userDrawn="1"/>
            </p:nvSpPr>
            <p:spPr bwMode="gray">
              <a:xfrm>
                <a:off x="2304207" y="1193800"/>
                <a:ext cx="144463" cy="4896000"/>
              </a:xfrm>
              <a:prstGeom prst="rect">
                <a:avLst/>
              </a:prstGeom>
              <a:noFill/>
              <a:ln w="6350" cap="flat" cmpd="sng" algn="ctr">
                <a:solidFill>
                  <a:srgbClr val="C84E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9" name="Rectangle 22"/>
              <p:cNvSpPr>
                <a:spLocks noChangeArrowheads="1"/>
              </p:cNvSpPr>
              <p:nvPr userDrawn="1"/>
            </p:nvSpPr>
            <p:spPr bwMode="gray">
              <a:xfrm>
                <a:off x="4501356" y="1193800"/>
                <a:ext cx="142875" cy="4896000"/>
              </a:xfrm>
              <a:prstGeom prst="rect">
                <a:avLst/>
              </a:prstGeom>
              <a:noFill/>
              <a:ln w="6350" cap="flat" cmpd="sng" algn="ctr">
                <a:solidFill>
                  <a:srgbClr val="C84E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40" name="Rectangle 23"/>
              <p:cNvSpPr>
                <a:spLocks noChangeArrowheads="1"/>
              </p:cNvSpPr>
              <p:nvPr userDrawn="1"/>
            </p:nvSpPr>
            <p:spPr bwMode="gray">
              <a:xfrm>
                <a:off x="6696917" y="1193800"/>
                <a:ext cx="142875" cy="4896000"/>
              </a:xfrm>
              <a:prstGeom prst="rect">
                <a:avLst/>
              </a:prstGeom>
              <a:noFill/>
              <a:ln w="6350" cap="flat" cmpd="sng" algn="ctr">
                <a:solidFill>
                  <a:srgbClr val="C84E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</p:grpSp>
      </p:grpSp>
      <p:sp>
        <p:nvSpPr>
          <p:cNvPr id="41" name="Text Placeholder 33"/>
          <p:cNvSpPr>
            <a:spLocks noGrp="1"/>
          </p:cNvSpPr>
          <p:nvPr>
            <p:ph type="body" sz="quarter" idx="12"/>
          </p:nvPr>
        </p:nvSpPr>
        <p:spPr bwMode="gray">
          <a:xfrm>
            <a:off x="4644008" y="1196753"/>
            <a:ext cx="4248471" cy="4896543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 bwMode="gray"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8" name="Text Placeholder 33"/>
          <p:cNvSpPr>
            <a:spLocks noGrp="1"/>
          </p:cNvSpPr>
          <p:nvPr>
            <p:ph type="body" sz="quarter" idx="10"/>
          </p:nvPr>
        </p:nvSpPr>
        <p:spPr bwMode="gray">
          <a:xfrm>
            <a:off x="251520" y="1196753"/>
            <a:ext cx="4248471" cy="4896543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6" name="Line 31"/>
          <p:cNvSpPr>
            <a:spLocks noChangeShapeType="1"/>
          </p:cNvSpPr>
          <p:nvPr userDrawn="1"/>
        </p:nvSpPr>
        <p:spPr bwMode="gray">
          <a:xfrm>
            <a:off x="0" y="908720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9"/>
          <p:cNvSpPr>
            <a:spLocks/>
          </p:cNvSpPr>
          <p:nvPr userDrawn="1"/>
        </p:nvSpPr>
        <p:spPr bwMode="gray">
          <a:xfrm>
            <a:off x="0" y="908720"/>
            <a:ext cx="1835695" cy="5474865"/>
          </a:xfrm>
          <a:custGeom>
            <a:avLst/>
            <a:gdLst>
              <a:gd name="T0" fmla="*/ 0 w 1260"/>
              <a:gd name="T1" fmla="*/ 0 h 3748"/>
              <a:gd name="T2" fmla="*/ 0 w 1260"/>
              <a:gd name="T3" fmla="*/ 3748 h 3748"/>
              <a:gd name="T4" fmla="*/ 1260 w 1260"/>
              <a:gd name="T5" fmla="*/ 3748 h 3748"/>
              <a:gd name="T6" fmla="*/ 1260 w 1260"/>
              <a:gd name="T7" fmla="*/ 0 h 3748"/>
              <a:gd name="T8" fmla="*/ 0 w 1260"/>
              <a:gd name="T9" fmla="*/ 0 h 3748"/>
              <a:gd name="T10" fmla="*/ 0 w 1260"/>
              <a:gd name="T11" fmla="*/ 0 h 37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60"/>
              <a:gd name="T19" fmla="*/ 0 h 3748"/>
              <a:gd name="T20" fmla="*/ 1260 w 1260"/>
              <a:gd name="T21" fmla="*/ 3748 h 37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60" h="3748">
                <a:moveTo>
                  <a:pt x="0" y="0"/>
                </a:moveTo>
                <a:lnTo>
                  <a:pt x="0" y="3748"/>
                </a:lnTo>
                <a:lnTo>
                  <a:pt x="1260" y="3748"/>
                </a:lnTo>
                <a:lnTo>
                  <a:pt x="1260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DDD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pPr marL="0" algn="l" defTabSz="914400" rtl="0" eaLnBrk="1" latinLnBrk="0" hangingPunct="1"/>
            <a:endParaRPr lang="en-GB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gray"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/>
          </p:nvPr>
        </p:nvSpPr>
        <p:spPr bwMode="gray">
          <a:xfrm>
            <a:off x="252046" y="1195200"/>
            <a:ext cx="1583650" cy="4895850"/>
          </a:xfrm>
        </p:spPr>
        <p:txBody>
          <a:bodyPr vert="horz" lIns="0" tIns="0" rIns="144000" bIns="0" rtlCol="0">
            <a:noAutofit/>
          </a:bodyPr>
          <a:lstStyle>
            <a:lvl1pPr algn="l" defTabSz="914400" rtl="0" eaLnBrk="1" latinLnBrk="0" hangingPunct="1">
              <a:lnSpc>
                <a:spcPct val="135000"/>
              </a:lnSpc>
              <a:spcBef>
                <a:spcPts val="600"/>
              </a:spcBef>
              <a:buFont typeface="Arial" pitchFamily="34" charset="0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397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9138" indent="-17462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GB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89535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1079500" indent="-18415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125730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+mn-cs"/>
              </a:defRPr>
            </a:lvl8pPr>
            <a:lvl9pPr marL="1401763" indent="-144463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23" name="Line 31"/>
          <p:cNvSpPr>
            <a:spLocks noChangeShapeType="1"/>
          </p:cNvSpPr>
          <p:nvPr userDrawn="1"/>
        </p:nvSpPr>
        <p:spPr bwMode="gray">
          <a:xfrm>
            <a:off x="0" y="908720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 bwMode="gray"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4" name="Line 31"/>
          <p:cNvSpPr>
            <a:spLocks noChangeShapeType="1"/>
          </p:cNvSpPr>
          <p:nvPr userDrawn="1"/>
        </p:nvSpPr>
        <p:spPr bwMode="gray">
          <a:xfrm>
            <a:off x="0" y="908720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endParaRPr lang="en-GB" dirty="0"/>
          </a:p>
        </p:txBody>
      </p:sp>
      <p:grpSp>
        <p:nvGrpSpPr>
          <p:cNvPr id="22" name="Group 21"/>
          <p:cNvGrpSpPr/>
          <p:nvPr userDrawn="1"/>
        </p:nvGrpSpPr>
        <p:grpSpPr bwMode="gray">
          <a:xfrm>
            <a:off x="251521" y="1193800"/>
            <a:ext cx="8640960" cy="4899496"/>
            <a:chOff x="251521" y="1193800"/>
            <a:chExt cx="8640960" cy="4899496"/>
          </a:xfrm>
        </p:grpSpPr>
        <p:sp>
          <p:nvSpPr>
            <p:cNvPr id="31" name="TextBox 30"/>
            <p:cNvSpPr txBox="1"/>
            <p:nvPr userDrawn="1"/>
          </p:nvSpPr>
          <p:spPr bwMode="gray">
            <a:xfrm>
              <a:off x="5436096" y="5912871"/>
              <a:ext cx="3455377" cy="180425"/>
            </a:xfrm>
            <a:prstGeom prst="rect">
              <a:avLst/>
            </a:prstGeom>
            <a:noFill/>
          </p:spPr>
          <p:txBody>
            <a:bodyPr wrap="square" lIns="36000" tIns="36000" rIns="36000" bIns="36000" rtlCol="0" anchor="b" anchorCtr="0">
              <a:noAutofit/>
            </a:bodyPr>
            <a:lstStyle/>
            <a:p>
              <a:pPr algn="r"/>
              <a:r>
                <a:rPr lang="en-GB" sz="700" dirty="0" smtClean="0">
                  <a:solidFill>
                    <a:srgbClr val="C84E00"/>
                  </a:solidFill>
                </a:rPr>
                <a:t>Appendix</a:t>
              </a:r>
              <a:r>
                <a:rPr lang="en-GB" sz="700" baseline="0" dirty="0" smtClean="0">
                  <a:solidFill>
                    <a:srgbClr val="C84E00"/>
                  </a:solidFill>
                </a:rPr>
                <a:t> layout grid: to remove go to slide Master select Grid object and delete</a:t>
              </a:r>
              <a:endParaRPr lang="en-GB" sz="700" dirty="0">
                <a:solidFill>
                  <a:srgbClr val="C84E00"/>
                </a:solidFill>
              </a:endParaRPr>
            </a:p>
          </p:txBody>
        </p:sp>
        <p:grpSp>
          <p:nvGrpSpPr>
            <p:cNvPr id="32" name="Group 15"/>
            <p:cNvGrpSpPr/>
            <p:nvPr userDrawn="1"/>
          </p:nvGrpSpPr>
          <p:grpSpPr bwMode="gray">
            <a:xfrm>
              <a:off x="251521" y="1193800"/>
              <a:ext cx="8640960" cy="4896000"/>
              <a:chOff x="251521" y="1193800"/>
              <a:chExt cx="8640960" cy="4896000"/>
            </a:xfrm>
          </p:grpSpPr>
          <p:sp>
            <p:nvSpPr>
              <p:cNvPr id="33" name="Rectangle 18"/>
              <p:cNvSpPr>
                <a:spLocks noChangeArrowheads="1"/>
              </p:cNvSpPr>
              <p:nvPr userDrawn="1"/>
            </p:nvSpPr>
            <p:spPr bwMode="gray">
              <a:xfrm>
                <a:off x="251521" y="1193800"/>
                <a:ext cx="8640960" cy="4894263"/>
              </a:xfrm>
              <a:prstGeom prst="rect">
                <a:avLst/>
              </a:prstGeom>
              <a:noFill/>
              <a:ln w="6350" cap="flat" cmpd="sng" algn="ctr">
                <a:solidFill>
                  <a:srgbClr val="C84E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4" name="Rectangle 19"/>
              <p:cNvSpPr>
                <a:spLocks noChangeArrowheads="1"/>
              </p:cNvSpPr>
              <p:nvPr userDrawn="1"/>
            </p:nvSpPr>
            <p:spPr bwMode="gray">
              <a:xfrm>
                <a:off x="251521" y="3568700"/>
                <a:ext cx="8640960" cy="144463"/>
              </a:xfrm>
              <a:prstGeom prst="rect">
                <a:avLst/>
              </a:prstGeom>
              <a:noFill/>
              <a:ln w="6350" cap="flat" cmpd="sng" algn="ctr">
                <a:solidFill>
                  <a:srgbClr val="C84E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5" name="Rectangle 20"/>
              <p:cNvSpPr>
                <a:spLocks noChangeArrowheads="1"/>
              </p:cNvSpPr>
              <p:nvPr userDrawn="1"/>
            </p:nvSpPr>
            <p:spPr bwMode="gray">
              <a:xfrm>
                <a:off x="2304207" y="1193800"/>
                <a:ext cx="144463" cy="4896000"/>
              </a:xfrm>
              <a:prstGeom prst="rect">
                <a:avLst/>
              </a:prstGeom>
              <a:noFill/>
              <a:ln w="6350" cap="flat" cmpd="sng" algn="ctr">
                <a:solidFill>
                  <a:srgbClr val="C84E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6" name="Rectangle 22"/>
              <p:cNvSpPr>
                <a:spLocks noChangeArrowheads="1"/>
              </p:cNvSpPr>
              <p:nvPr userDrawn="1"/>
            </p:nvSpPr>
            <p:spPr bwMode="gray">
              <a:xfrm>
                <a:off x="4501356" y="1193800"/>
                <a:ext cx="142875" cy="4896000"/>
              </a:xfrm>
              <a:prstGeom prst="rect">
                <a:avLst/>
              </a:prstGeom>
              <a:noFill/>
              <a:ln w="6350" cap="flat" cmpd="sng" algn="ctr">
                <a:solidFill>
                  <a:srgbClr val="C84E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7" name="Rectangle 23"/>
              <p:cNvSpPr>
                <a:spLocks noChangeArrowheads="1"/>
              </p:cNvSpPr>
              <p:nvPr userDrawn="1"/>
            </p:nvSpPr>
            <p:spPr bwMode="gray">
              <a:xfrm>
                <a:off x="6696917" y="1193800"/>
                <a:ext cx="142875" cy="4896000"/>
              </a:xfrm>
              <a:prstGeom prst="rect">
                <a:avLst/>
              </a:prstGeom>
              <a:noFill/>
              <a:ln w="6350" cap="flat" cmpd="sng" algn="ctr">
                <a:solidFill>
                  <a:srgbClr val="C84E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no background 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gray">
          <a:xfrm>
            <a:off x="251521" y="1193800"/>
            <a:ext cx="8640960" cy="4899496"/>
            <a:chOff x="251521" y="1193800"/>
            <a:chExt cx="8640960" cy="4899496"/>
          </a:xfrm>
        </p:grpSpPr>
        <p:grpSp>
          <p:nvGrpSpPr>
            <p:cNvPr id="23" name="Group 22"/>
            <p:cNvGrpSpPr/>
            <p:nvPr userDrawn="1"/>
          </p:nvGrpSpPr>
          <p:grpSpPr bwMode="gray">
            <a:xfrm>
              <a:off x="251521" y="1193800"/>
              <a:ext cx="8640960" cy="4896000"/>
              <a:chOff x="251521" y="1193800"/>
              <a:chExt cx="8640960" cy="4896000"/>
            </a:xfrm>
          </p:grpSpPr>
          <p:sp>
            <p:nvSpPr>
              <p:cNvPr id="17" name="Rectangle 18"/>
              <p:cNvSpPr>
                <a:spLocks noChangeArrowheads="1"/>
              </p:cNvSpPr>
              <p:nvPr userDrawn="1"/>
            </p:nvSpPr>
            <p:spPr bwMode="gray">
              <a:xfrm>
                <a:off x="251521" y="1193800"/>
                <a:ext cx="8640960" cy="4894263"/>
              </a:xfrm>
              <a:prstGeom prst="rect">
                <a:avLst/>
              </a:prstGeom>
              <a:noFill/>
              <a:ln w="6350" cap="flat" cmpd="sng" algn="ctr">
                <a:solidFill>
                  <a:srgbClr val="C84E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8" name="Rectangle 19"/>
              <p:cNvSpPr>
                <a:spLocks noChangeArrowheads="1"/>
              </p:cNvSpPr>
              <p:nvPr userDrawn="1"/>
            </p:nvSpPr>
            <p:spPr bwMode="gray">
              <a:xfrm>
                <a:off x="251521" y="3568700"/>
                <a:ext cx="8640960" cy="144463"/>
              </a:xfrm>
              <a:prstGeom prst="rect">
                <a:avLst/>
              </a:prstGeom>
              <a:noFill/>
              <a:ln w="6350" cap="flat" cmpd="sng" algn="ctr">
                <a:solidFill>
                  <a:srgbClr val="C84E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9" name="Rectangle 20"/>
              <p:cNvSpPr>
                <a:spLocks noChangeArrowheads="1"/>
              </p:cNvSpPr>
              <p:nvPr userDrawn="1"/>
            </p:nvSpPr>
            <p:spPr bwMode="gray">
              <a:xfrm>
                <a:off x="2304207" y="1193800"/>
                <a:ext cx="144463" cy="4896000"/>
              </a:xfrm>
              <a:prstGeom prst="rect">
                <a:avLst/>
              </a:prstGeom>
              <a:noFill/>
              <a:ln w="6350" cap="flat" cmpd="sng" algn="ctr">
                <a:solidFill>
                  <a:srgbClr val="C84E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21" name="Rectangle 22"/>
              <p:cNvSpPr>
                <a:spLocks noChangeArrowheads="1"/>
              </p:cNvSpPr>
              <p:nvPr userDrawn="1"/>
            </p:nvSpPr>
            <p:spPr bwMode="gray">
              <a:xfrm>
                <a:off x="4501356" y="1193800"/>
                <a:ext cx="142875" cy="4896000"/>
              </a:xfrm>
              <a:prstGeom prst="rect">
                <a:avLst/>
              </a:prstGeom>
              <a:noFill/>
              <a:ln w="6350" cap="flat" cmpd="sng" algn="ctr">
                <a:solidFill>
                  <a:srgbClr val="C84E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22" name="Rectangle 23"/>
              <p:cNvSpPr>
                <a:spLocks noChangeArrowheads="1"/>
              </p:cNvSpPr>
              <p:nvPr userDrawn="1"/>
            </p:nvSpPr>
            <p:spPr bwMode="gray">
              <a:xfrm>
                <a:off x="6696917" y="1193800"/>
                <a:ext cx="142875" cy="4896000"/>
              </a:xfrm>
              <a:prstGeom prst="rect">
                <a:avLst/>
              </a:prstGeom>
              <a:noFill/>
              <a:ln w="6350" cap="flat" cmpd="sng" algn="ctr">
                <a:solidFill>
                  <a:srgbClr val="C84E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sp>
          <p:nvSpPr>
            <p:cNvPr id="8" name="TextBox 7"/>
            <p:cNvSpPr txBox="1"/>
            <p:nvPr userDrawn="1"/>
          </p:nvSpPr>
          <p:spPr bwMode="gray">
            <a:xfrm>
              <a:off x="5436096" y="5912871"/>
              <a:ext cx="3455377" cy="180425"/>
            </a:xfrm>
            <a:prstGeom prst="rect">
              <a:avLst/>
            </a:prstGeom>
            <a:noFill/>
          </p:spPr>
          <p:txBody>
            <a:bodyPr wrap="square" lIns="36000" tIns="36000" rIns="36000" bIns="36000" rtlCol="0" anchor="b" anchorCtr="0">
              <a:noAutofit/>
            </a:bodyPr>
            <a:lstStyle/>
            <a:p>
              <a:pPr algn="r"/>
              <a:r>
                <a:rPr lang="en-GB" sz="700" dirty="0" smtClean="0">
                  <a:solidFill>
                    <a:srgbClr val="C84E00"/>
                  </a:solidFill>
                </a:rPr>
                <a:t>Appendix</a:t>
              </a:r>
              <a:r>
                <a:rPr lang="en-GB" sz="700" baseline="0" dirty="0" smtClean="0">
                  <a:solidFill>
                    <a:srgbClr val="C84E00"/>
                  </a:solidFill>
                </a:rPr>
                <a:t> layout grid: to remove go to slide Master select Grid object and delete</a:t>
              </a:r>
              <a:endParaRPr lang="en-GB" sz="700" dirty="0">
                <a:solidFill>
                  <a:srgbClr val="C84E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Key Issues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 bwMode="gray">
          <a:xfrm>
            <a:off x="2123728" y="116632"/>
            <a:ext cx="6768226" cy="57606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Key Issues Box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 bwMode="gray">
          <a:xfrm>
            <a:off x="2123728" y="116632"/>
            <a:ext cx="6768226" cy="57606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4"/>
          </p:nvPr>
        </p:nvSpPr>
        <p:spPr bwMode="gray">
          <a:xfrm>
            <a:off x="251520" y="1196752"/>
            <a:ext cx="8640960" cy="4896544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Line 31"/>
          <p:cNvSpPr>
            <a:spLocks noChangeShapeType="1"/>
          </p:cNvSpPr>
          <p:nvPr userDrawn="1"/>
        </p:nvSpPr>
        <p:spPr bwMode="gray">
          <a:xfrm>
            <a:off x="0" y="908720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8587309" y="296254"/>
            <a:ext cx="556692" cy="6248399"/>
          </a:xfrm>
          <a:prstGeom prst="rect">
            <a:avLst/>
          </a:prstGeom>
          <a:solidFill>
            <a:srgbClr val="CCE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96254"/>
            <a:ext cx="6224397" cy="6248399"/>
          </a:xfrm>
          <a:prstGeom prst="rect">
            <a:avLst/>
          </a:prstGeom>
          <a:solidFill>
            <a:srgbClr val="CCE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285750" y="296254"/>
            <a:ext cx="8567692" cy="62483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3939001"/>
            <a:ext cx="5943600" cy="2291697"/>
          </a:xfrm>
          <a:prstGeom prst="rect">
            <a:avLst/>
          </a:prstGeom>
          <a:solidFill>
            <a:srgbClr val="003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8853443" y="3939001"/>
            <a:ext cx="290557" cy="2291697"/>
          </a:xfrm>
          <a:prstGeom prst="rect">
            <a:avLst/>
          </a:prstGeom>
          <a:solidFill>
            <a:srgbClr val="003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  <p:sp>
        <p:nvSpPr>
          <p:cNvPr id="15" name="Title 9"/>
          <p:cNvSpPr>
            <a:spLocks noGrp="1"/>
          </p:cNvSpPr>
          <p:nvPr>
            <p:ph type="title"/>
          </p:nvPr>
        </p:nvSpPr>
        <p:spPr bwMode="gray">
          <a:xfrm>
            <a:off x="683568" y="4619811"/>
            <a:ext cx="3384375" cy="194389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40000"/>
              </a:spcBef>
              <a:spcAft>
                <a:spcPct val="0"/>
              </a:spcAft>
              <a:defRPr lang="en-GB" sz="3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defRPr lang="en-GB" sz="3000" b="1" dirty="0">
                <a:solidFill>
                  <a:schemeClr val="bg1"/>
                </a:solidFill>
                <a:latin typeface="+mj-lt"/>
              </a:defRPr>
            </a:lvl2pPr>
            <a:lvl3pPr>
              <a:defRPr lang="en-GB" sz="3000" b="1" dirty="0">
                <a:solidFill>
                  <a:schemeClr val="bg1"/>
                </a:solidFill>
                <a:latin typeface="+mj-lt"/>
              </a:defRPr>
            </a:lvl3pPr>
            <a:lvl4pPr>
              <a:defRPr lang="en-GB" sz="3000" b="1" dirty="0">
                <a:solidFill>
                  <a:schemeClr val="bg1"/>
                </a:solidFill>
                <a:latin typeface="+mj-lt"/>
              </a:defRPr>
            </a:lvl4pPr>
            <a:lvl5pPr>
              <a:defRPr lang="en-GB" sz="3000" b="1" dirty="0">
                <a:solidFill>
                  <a:schemeClr val="bg1"/>
                </a:solidFill>
                <a:latin typeface="+mj-lt"/>
              </a:defRPr>
            </a:lvl5pPr>
            <a:lvl6pPr>
              <a:defRPr lang="en-GB" sz="3000" b="1" dirty="0">
                <a:solidFill>
                  <a:schemeClr val="bg1"/>
                </a:solidFill>
                <a:latin typeface="+mj-lt"/>
              </a:defRPr>
            </a:lvl6pPr>
            <a:lvl7pPr>
              <a:defRPr lang="en-GB" sz="3000" b="1" dirty="0">
                <a:solidFill>
                  <a:schemeClr val="bg1"/>
                </a:solidFill>
                <a:latin typeface="+mj-lt"/>
              </a:defRPr>
            </a:lvl7pPr>
            <a:lvl8pPr>
              <a:defRPr lang="en-GB" sz="3000" b="1" dirty="0">
                <a:solidFill>
                  <a:schemeClr val="bg1"/>
                </a:solidFill>
                <a:latin typeface="+mj-lt"/>
              </a:defRPr>
            </a:lvl8pPr>
            <a:lvl9pPr>
              <a:defRPr sz="30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8587309" y="296254"/>
            <a:ext cx="556692" cy="6248399"/>
          </a:xfrm>
          <a:prstGeom prst="rect">
            <a:avLst/>
          </a:prstGeom>
          <a:solidFill>
            <a:srgbClr val="CCE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96254"/>
            <a:ext cx="6224397" cy="6248399"/>
          </a:xfrm>
          <a:prstGeom prst="rect">
            <a:avLst/>
          </a:prstGeom>
          <a:solidFill>
            <a:srgbClr val="CCE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285750" y="296254"/>
            <a:ext cx="8567692" cy="62483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3939001"/>
            <a:ext cx="5943600" cy="2291697"/>
          </a:xfrm>
          <a:prstGeom prst="rect">
            <a:avLst/>
          </a:prstGeom>
          <a:solidFill>
            <a:srgbClr val="003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8853443" y="3939001"/>
            <a:ext cx="290557" cy="2291697"/>
          </a:xfrm>
          <a:prstGeom prst="rect">
            <a:avLst/>
          </a:prstGeom>
          <a:solidFill>
            <a:srgbClr val="003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  <p:sp>
        <p:nvSpPr>
          <p:cNvPr id="15" name="Title 9"/>
          <p:cNvSpPr>
            <a:spLocks noGrp="1"/>
          </p:cNvSpPr>
          <p:nvPr>
            <p:ph type="title"/>
          </p:nvPr>
        </p:nvSpPr>
        <p:spPr bwMode="gray">
          <a:xfrm>
            <a:off x="683568" y="4619811"/>
            <a:ext cx="3384375" cy="194389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40000"/>
              </a:spcBef>
              <a:spcAft>
                <a:spcPct val="0"/>
              </a:spcAft>
              <a:defRPr lang="en-GB" sz="3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defRPr lang="en-GB" sz="3000" b="1" dirty="0">
                <a:solidFill>
                  <a:schemeClr val="bg1"/>
                </a:solidFill>
                <a:latin typeface="+mj-lt"/>
              </a:defRPr>
            </a:lvl2pPr>
            <a:lvl3pPr>
              <a:defRPr lang="en-GB" sz="3000" b="1" dirty="0">
                <a:solidFill>
                  <a:schemeClr val="bg1"/>
                </a:solidFill>
                <a:latin typeface="+mj-lt"/>
              </a:defRPr>
            </a:lvl3pPr>
            <a:lvl4pPr>
              <a:defRPr lang="en-GB" sz="3000" b="1" dirty="0">
                <a:solidFill>
                  <a:schemeClr val="bg1"/>
                </a:solidFill>
                <a:latin typeface="+mj-lt"/>
              </a:defRPr>
            </a:lvl4pPr>
            <a:lvl5pPr>
              <a:defRPr lang="en-GB" sz="3000" b="1" dirty="0">
                <a:solidFill>
                  <a:schemeClr val="bg1"/>
                </a:solidFill>
                <a:latin typeface="+mj-lt"/>
              </a:defRPr>
            </a:lvl5pPr>
            <a:lvl6pPr>
              <a:defRPr lang="en-GB" sz="3000" b="1" dirty="0">
                <a:solidFill>
                  <a:schemeClr val="bg1"/>
                </a:solidFill>
                <a:latin typeface="+mj-lt"/>
              </a:defRPr>
            </a:lvl6pPr>
            <a:lvl7pPr>
              <a:defRPr lang="en-GB" sz="3000" b="1" dirty="0">
                <a:solidFill>
                  <a:schemeClr val="bg1"/>
                </a:solidFill>
                <a:latin typeface="+mj-lt"/>
              </a:defRPr>
            </a:lvl7pPr>
            <a:lvl8pPr>
              <a:defRPr lang="en-GB" sz="3000" b="1" dirty="0">
                <a:solidFill>
                  <a:schemeClr val="bg1"/>
                </a:solidFill>
                <a:latin typeface="+mj-lt"/>
              </a:defRPr>
            </a:lvl8pPr>
            <a:lvl9pPr>
              <a:defRPr sz="30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38167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ademark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8587309" y="296254"/>
            <a:ext cx="556692" cy="6248399"/>
          </a:xfrm>
          <a:prstGeom prst="rect">
            <a:avLst/>
          </a:prstGeom>
          <a:solidFill>
            <a:srgbClr val="CCE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296254"/>
            <a:ext cx="4090797" cy="6248399"/>
          </a:xfrm>
          <a:prstGeom prst="rect">
            <a:avLst/>
          </a:prstGeom>
          <a:solidFill>
            <a:srgbClr val="CCE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609601"/>
            <a:ext cx="3810000" cy="5621098"/>
          </a:xfrm>
          <a:prstGeom prst="rect">
            <a:avLst/>
          </a:prstGeom>
          <a:solidFill>
            <a:srgbClr val="003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8853443" y="3939001"/>
            <a:ext cx="290557" cy="2291697"/>
          </a:xfrm>
          <a:prstGeom prst="rect">
            <a:avLst/>
          </a:prstGeom>
          <a:solidFill>
            <a:srgbClr val="003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  <p:grpSp>
        <p:nvGrpSpPr>
          <p:cNvPr id="3" name="Group 4"/>
          <p:cNvGrpSpPr>
            <a:grpSpLocks noChangeAspect="1"/>
          </p:cNvGrpSpPr>
          <p:nvPr userDrawn="1"/>
        </p:nvGrpSpPr>
        <p:grpSpPr bwMode="auto">
          <a:xfrm>
            <a:off x="1327150" y="2590800"/>
            <a:ext cx="1155700" cy="1536700"/>
            <a:chOff x="1581" y="1584"/>
            <a:chExt cx="728" cy="968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1581" y="1584"/>
              <a:ext cx="728" cy="9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" name="Freeform 5"/>
            <p:cNvSpPr>
              <a:spLocks noEditPoints="1"/>
            </p:cNvSpPr>
            <p:nvPr userDrawn="1"/>
          </p:nvSpPr>
          <p:spPr bwMode="auto">
            <a:xfrm>
              <a:off x="1727" y="1584"/>
              <a:ext cx="441" cy="753"/>
            </a:xfrm>
            <a:custGeom>
              <a:avLst/>
              <a:gdLst>
                <a:gd name="T0" fmla="*/ 0 w 1908"/>
                <a:gd name="T1" fmla="*/ 0 h 3272"/>
                <a:gd name="T2" fmla="*/ 1631 w 1908"/>
                <a:gd name="T3" fmla="*/ 0 h 3272"/>
                <a:gd name="T4" fmla="*/ 1449 w 1908"/>
                <a:gd name="T5" fmla="*/ 151 h 3272"/>
                <a:gd name="T6" fmla="*/ 1177 w 1908"/>
                <a:gd name="T7" fmla="*/ 807 h 3272"/>
                <a:gd name="T8" fmla="*/ 1169 w 1908"/>
                <a:gd name="T9" fmla="*/ 394 h 3272"/>
                <a:gd name="T10" fmla="*/ 901 w 1908"/>
                <a:gd name="T11" fmla="*/ 385 h 3272"/>
                <a:gd name="T12" fmla="*/ 389 w 1908"/>
                <a:gd name="T13" fmla="*/ 1029 h 3272"/>
                <a:gd name="T14" fmla="*/ 24 w 1908"/>
                <a:gd name="T15" fmla="*/ 2006 h 3272"/>
                <a:gd name="T16" fmla="*/ 0 w 1908"/>
                <a:gd name="T17" fmla="*/ 2127 h 3272"/>
                <a:gd name="T18" fmla="*/ 0 w 1908"/>
                <a:gd name="T19" fmla="*/ 0 h 3272"/>
                <a:gd name="T20" fmla="*/ 1657 w 1908"/>
                <a:gd name="T21" fmla="*/ 0 h 3272"/>
                <a:gd name="T22" fmla="*/ 1908 w 1908"/>
                <a:gd name="T23" fmla="*/ 0 h 3272"/>
                <a:gd name="T24" fmla="*/ 1908 w 1908"/>
                <a:gd name="T25" fmla="*/ 989 h 3272"/>
                <a:gd name="T26" fmla="*/ 1907 w 1908"/>
                <a:gd name="T27" fmla="*/ 989 h 3272"/>
                <a:gd name="T28" fmla="*/ 1654 w 1908"/>
                <a:gd name="T29" fmla="*/ 1814 h 3272"/>
                <a:gd name="T30" fmla="*/ 1284 w 1908"/>
                <a:gd name="T31" fmla="*/ 2482 h 3272"/>
                <a:gd name="T32" fmla="*/ 1225 w 1908"/>
                <a:gd name="T33" fmla="*/ 2454 h 3272"/>
                <a:gd name="T34" fmla="*/ 1230 w 1908"/>
                <a:gd name="T35" fmla="*/ 1920 h 3272"/>
                <a:gd name="T36" fmla="*/ 1657 w 1908"/>
                <a:gd name="T37" fmla="*/ 0 h 3272"/>
                <a:gd name="T38" fmla="*/ 1908 w 1908"/>
                <a:gd name="T39" fmla="*/ 1320 h 3272"/>
                <a:gd name="T40" fmla="*/ 1908 w 1908"/>
                <a:gd name="T41" fmla="*/ 3272 h 3272"/>
                <a:gd name="T42" fmla="*/ 0 w 1908"/>
                <a:gd name="T43" fmla="*/ 3272 h 3272"/>
                <a:gd name="T44" fmla="*/ 0 w 1908"/>
                <a:gd name="T45" fmla="*/ 2912 h 3272"/>
                <a:gd name="T46" fmla="*/ 88 w 1908"/>
                <a:gd name="T47" fmla="*/ 3112 h 3272"/>
                <a:gd name="T48" fmla="*/ 408 w 1908"/>
                <a:gd name="T49" fmla="*/ 3178 h 3272"/>
                <a:gd name="T50" fmla="*/ 933 w 1908"/>
                <a:gd name="T51" fmla="*/ 2149 h 3272"/>
                <a:gd name="T52" fmla="*/ 1009 w 1908"/>
                <a:gd name="T53" fmla="*/ 2526 h 3272"/>
                <a:gd name="T54" fmla="*/ 1341 w 1908"/>
                <a:gd name="T55" fmla="*/ 2585 h 3272"/>
                <a:gd name="T56" fmla="*/ 1743 w 1908"/>
                <a:gd name="T57" fmla="*/ 1839 h 3272"/>
                <a:gd name="T58" fmla="*/ 1908 w 1908"/>
                <a:gd name="T59" fmla="*/ 1320 h 3272"/>
                <a:gd name="T60" fmla="*/ 992 w 1908"/>
                <a:gd name="T61" fmla="*/ 450 h 3272"/>
                <a:gd name="T62" fmla="*/ 381 w 1908"/>
                <a:gd name="T63" fmla="*/ 1976 h 3272"/>
                <a:gd name="T64" fmla="*/ 304 w 1908"/>
                <a:gd name="T65" fmla="*/ 3040 h 3272"/>
                <a:gd name="T66" fmla="*/ 376 w 1908"/>
                <a:gd name="T67" fmla="*/ 3076 h 3272"/>
                <a:gd name="T68" fmla="*/ 661 w 1908"/>
                <a:gd name="T69" fmla="*/ 2604 h 3272"/>
                <a:gd name="T70" fmla="*/ 971 w 1908"/>
                <a:gd name="T71" fmla="*/ 1552 h 3272"/>
                <a:gd name="T72" fmla="*/ 1102 w 1908"/>
                <a:gd name="T73" fmla="*/ 470 h 3272"/>
                <a:gd name="T74" fmla="*/ 992 w 1908"/>
                <a:gd name="T75" fmla="*/ 450 h 3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08" h="3272">
                  <a:moveTo>
                    <a:pt x="0" y="0"/>
                  </a:moveTo>
                  <a:lnTo>
                    <a:pt x="1631" y="0"/>
                  </a:lnTo>
                  <a:cubicBezTo>
                    <a:pt x="1555" y="43"/>
                    <a:pt x="1494" y="94"/>
                    <a:pt x="1449" y="151"/>
                  </a:cubicBezTo>
                  <a:cubicBezTo>
                    <a:pt x="1384" y="230"/>
                    <a:pt x="1294" y="449"/>
                    <a:pt x="1177" y="807"/>
                  </a:cubicBezTo>
                  <a:cubicBezTo>
                    <a:pt x="1224" y="613"/>
                    <a:pt x="1221" y="476"/>
                    <a:pt x="1169" y="394"/>
                  </a:cubicBezTo>
                  <a:cubicBezTo>
                    <a:pt x="1115" y="309"/>
                    <a:pt x="1025" y="306"/>
                    <a:pt x="901" y="385"/>
                  </a:cubicBezTo>
                  <a:cubicBezTo>
                    <a:pt x="734" y="491"/>
                    <a:pt x="563" y="706"/>
                    <a:pt x="389" y="1029"/>
                  </a:cubicBezTo>
                  <a:cubicBezTo>
                    <a:pt x="216" y="1352"/>
                    <a:pt x="94" y="1678"/>
                    <a:pt x="24" y="2006"/>
                  </a:cubicBezTo>
                  <a:cubicBezTo>
                    <a:pt x="15" y="2047"/>
                    <a:pt x="7" y="2088"/>
                    <a:pt x="0" y="2127"/>
                  </a:cubicBezTo>
                  <a:lnTo>
                    <a:pt x="0" y="0"/>
                  </a:lnTo>
                  <a:close/>
                  <a:moveTo>
                    <a:pt x="1657" y="0"/>
                  </a:moveTo>
                  <a:lnTo>
                    <a:pt x="1908" y="0"/>
                  </a:lnTo>
                  <a:lnTo>
                    <a:pt x="1908" y="989"/>
                  </a:lnTo>
                  <a:lnTo>
                    <a:pt x="1907" y="989"/>
                  </a:lnTo>
                  <a:cubicBezTo>
                    <a:pt x="1802" y="1356"/>
                    <a:pt x="1718" y="1631"/>
                    <a:pt x="1654" y="1814"/>
                  </a:cubicBezTo>
                  <a:cubicBezTo>
                    <a:pt x="1500" y="2250"/>
                    <a:pt x="1376" y="2473"/>
                    <a:pt x="1284" y="2482"/>
                  </a:cubicBezTo>
                  <a:cubicBezTo>
                    <a:pt x="1260" y="2487"/>
                    <a:pt x="1240" y="2478"/>
                    <a:pt x="1225" y="2454"/>
                  </a:cubicBezTo>
                  <a:cubicBezTo>
                    <a:pt x="1188" y="2396"/>
                    <a:pt x="1190" y="2218"/>
                    <a:pt x="1230" y="1920"/>
                  </a:cubicBezTo>
                  <a:cubicBezTo>
                    <a:pt x="1294" y="1424"/>
                    <a:pt x="1436" y="784"/>
                    <a:pt x="1657" y="0"/>
                  </a:cubicBezTo>
                  <a:close/>
                  <a:moveTo>
                    <a:pt x="1908" y="1320"/>
                  </a:moveTo>
                  <a:lnTo>
                    <a:pt x="1908" y="3272"/>
                  </a:lnTo>
                  <a:lnTo>
                    <a:pt x="0" y="3272"/>
                  </a:lnTo>
                  <a:lnTo>
                    <a:pt x="0" y="2912"/>
                  </a:lnTo>
                  <a:cubicBezTo>
                    <a:pt x="22" y="2987"/>
                    <a:pt x="51" y="3053"/>
                    <a:pt x="88" y="3112"/>
                  </a:cubicBezTo>
                  <a:cubicBezTo>
                    <a:pt x="169" y="3240"/>
                    <a:pt x="276" y="3262"/>
                    <a:pt x="408" y="3178"/>
                  </a:cubicBezTo>
                  <a:cubicBezTo>
                    <a:pt x="575" y="3072"/>
                    <a:pt x="750" y="2729"/>
                    <a:pt x="933" y="2149"/>
                  </a:cubicBezTo>
                  <a:cubicBezTo>
                    <a:pt x="929" y="2315"/>
                    <a:pt x="955" y="2441"/>
                    <a:pt x="1009" y="2526"/>
                  </a:cubicBezTo>
                  <a:cubicBezTo>
                    <a:pt x="1091" y="2654"/>
                    <a:pt x="1201" y="2674"/>
                    <a:pt x="1341" y="2585"/>
                  </a:cubicBezTo>
                  <a:cubicBezTo>
                    <a:pt x="1470" y="2504"/>
                    <a:pt x="1604" y="2255"/>
                    <a:pt x="1743" y="1839"/>
                  </a:cubicBezTo>
                  <a:cubicBezTo>
                    <a:pt x="1797" y="1678"/>
                    <a:pt x="1852" y="1505"/>
                    <a:pt x="1908" y="1320"/>
                  </a:cubicBezTo>
                  <a:close/>
                  <a:moveTo>
                    <a:pt x="992" y="450"/>
                  </a:moveTo>
                  <a:cubicBezTo>
                    <a:pt x="805" y="568"/>
                    <a:pt x="601" y="1077"/>
                    <a:pt x="381" y="1976"/>
                  </a:cubicBezTo>
                  <a:cubicBezTo>
                    <a:pt x="241" y="2545"/>
                    <a:pt x="215" y="2900"/>
                    <a:pt x="304" y="3040"/>
                  </a:cubicBezTo>
                  <a:cubicBezTo>
                    <a:pt x="321" y="3067"/>
                    <a:pt x="345" y="3079"/>
                    <a:pt x="376" y="3076"/>
                  </a:cubicBezTo>
                  <a:cubicBezTo>
                    <a:pt x="445" y="3065"/>
                    <a:pt x="540" y="2907"/>
                    <a:pt x="661" y="2604"/>
                  </a:cubicBezTo>
                  <a:cubicBezTo>
                    <a:pt x="783" y="2300"/>
                    <a:pt x="886" y="1950"/>
                    <a:pt x="971" y="1552"/>
                  </a:cubicBezTo>
                  <a:cubicBezTo>
                    <a:pt x="1106" y="904"/>
                    <a:pt x="1149" y="543"/>
                    <a:pt x="1102" y="470"/>
                  </a:cubicBezTo>
                  <a:cubicBezTo>
                    <a:pt x="1075" y="427"/>
                    <a:pt x="1038" y="420"/>
                    <a:pt x="992" y="45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6"/>
            <p:cNvSpPr>
              <a:spLocks noEditPoints="1"/>
            </p:cNvSpPr>
            <p:nvPr userDrawn="1"/>
          </p:nvSpPr>
          <p:spPr bwMode="auto">
            <a:xfrm>
              <a:off x="1581" y="2400"/>
              <a:ext cx="72" cy="86"/>
            </a:xfrm>
            <a:custGeom>
              <a:avLst/>
              <a:gdLst>
                <a:gd name="T0" fmla="*/ 77 w 309"/>
                <a:gd name="T1" fmla="*/ 375 h 375"/>
                <a:gd name="T2" fmla="*/ 0 w 309"/>
                <a:gd name="T3" fmla="*/ 375 h 375"/>
                <a:gd name="T4" fmla="*/ 104 w 309"/>
                <a:gd name="T5" fmla="*/ 0 h 375"/>
                <a:gd name="T6" fmla="*/ 207 w 309"/>
                <a:gd name="T7" fmla="*/ 0 h 375"/>
                <a:gd name="T8" fmla="*/ 309 w 309"/>
                <a:gd name="T9" fmla="*/ 375 h 375"/>
                <a:gd name="T10" fmla="*/ 226 w 309"/>
                <a:gd name="T11" fmla="*/ 375 h 375"/>
                <a:gd name="T12" fmla="*/ 205 w 309"/>
                <a:gd name="T13" fmla="*/ 292 h 375"/>
                <a:gd name="T14" fmla="*/ 99 w 309"/>
                <a:gd name="T15" fmla="*/ 292 h 375"/>
                <a:gd name="T16" fmla="*/ 77 w 309"/>
                <a:gd name="T17" fmla="*/ 375 h 375"/>
                <a:gd name="T18" fmla="*/ 189 w 309"/>
                <a:gd name="T19" fmla="*/ 234 h 375"/>
                <a:gd name="T20" fmla="*/ 151 w 309"/>
                <a:gd name="T21" fmla="*/ 72 h 375"/>
                <a:gd name="T22" fmla="*/ 150 w 309"/>
                <a:gd name="T23" fmla="*/ 72 h 375"/>
                <a:gd name="T24" fmla="*/ 114 w 309"/>
                <a:gd name="T25" fmla="*/ 234 h 375"/>
                <a:gd name="T26" fmla="*/ 189 w 309"/>
                <a:gd name="T27" fmla="*/ 234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9" h="375">
                  <a:moveTo>
                    <a:pt x="77" y="375"/>
                  </a:moveTo>
                  <a:lnTo>
                    <a:pt x="0" y="375"/>
                  </a:lnTo>
                  <a:lnTo>
                    <a:pt x="104" y="0"/>
                  </a:lnTo>
                  <a:lnTo>
                    <a:pt x="207" y="0"/>
                  </a:lnTo>
                  <a:lnTo>
                    <a:pt x="309" y="375"/>
                  </a:lnTo>
                  <a:lnTo>
                    <a:pt x="226" y="375"/>
                  </a:lnTo>
                  <a:lnTo>
                    <a:pt x="205" y="292"/>
                  </a:lnTo>
                  <a:lnTo>
                    <a:pt x="99" y="292"/>
                  </a:lnTo>
                  <a:lnTo>
                    <a:pt x="77" y="375"/>
                  </a:lnTo>
                  <a:close/>
                  <a:moveTo>
                    <a:pt x="189" y="234"/>
                  </a:moveTo>
                  <a:lnTo>
                    <a:pt x="151" y="72"/>
                  </a:lnTo>
                  <a:lnTo>
                    <a:pt x="150" y="72"/>
                  </a:lnTo>
                  <a:lnTo>
                    <a:pt x="114" y="234"/>
                  </a:lnTo>
                  <a:lnTo>
                    <a:pt x="189" y="2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7"/>
            <p:cNvSpPr>
              <a:spLocks noEditPoints="1"/>
            </p:cNvSpPr>
            <p:nvPr userDrawn="1"/>
          </p:nvSpPr>
          <p:spPr bwMode="auto">
            <a:xfrm>
              <a:off x="1660" y="2400"/>
              <a:ext cx="59" cy="86"/>
            </a:xfrm>
            <a:custGeom>
              <a:avLst/>
              <a:gdLst>
                <a:gd name="T0" fmla="*/ 79 w 253"/>
                <a:gd name="T1" fmla="*/ 58 h 375"/>
                <a:gd name="T2" fmla="*/ 79 w 253"/>
                <a:gd name="T3" fmla="*/ 317 h 375"/>
                <a:gd name="T4" fmla="*/ 117 w 253"/>
                <a:gd name="T5" fmla="*/ 317 h 375"/>
                <a:gd name="T6" fmla="*/ 163 w 253"/>
                <a:gd name="T7" fmla="*/ 287 h 375"/>
                <a:gd name="T8" fmla="*/ 174 w 253"/>
                <a:gd name="T9" fmla="*/ 187 h 375"/>
                <a:gd name="T10" fmla="*/ 167 w 253"/>
                <a:gd name="T11" fmla="*/ 97 h 375"/>
                <a:gd name="T12" fmla="*/ 119 w 253"/>
                <a:gd name="T13" fmla="*/ 58 h 375"/>
                <a:gd name="T14" fmla="*/ 79 w 253"/>
                <a:gd name="T15" fmla="*/ 58 h 375"/>
                <a:gd name="T16" fmla="*/ 0 w 253"/>
                <a:gd name="T17" fmla="*/ 375 h 375"/>
                <a:gd name="T18" fmla="*/ 0 w 253"/>
                <a:gd name="T19" fmla="*/ 0 h 375"/>
                <a:gd name="T20" fmla="*/ 131 w 253"/>
                <a:gd name="T21" fmla="*/ 0 h 375"/>
                <a:gd name="T22" fmla="*/ 231 w 253"/>
                <a:gd name="T23" fmla="*/ 49 h 375"/>
                <a:gd name="T24" fmla="*/ 253 w 253"/>
                <a:gd name="T25" fmla="*/ 185 h 375"/>
                <a:gd name="T26" fmla="*/ 241 w 253"/>
                <a:gd name="T27" fmla="*/ 301 h 375"/>
                <a:gd name="T28" fmla="*/ 128 w 253"/>
                <a:gd name="T29" fmla="*/ 375 h 375"/>
                <a:gd name="T30" fmla="*/ 0 w 253"/>
                <a:gd name="T31" fmla="*/ 375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3" h="375">
                  <a:moveTo>
                    <a:pt x="79" y="58"/>
                  </a:moveTo>
                  <a:lnTo>
                    <a:pt x="79" y="317"/>
                  </a:lnTo>
                  <a:lnTo>
                    <a:pt x="117" y="317"/>
                  </a:lnTo>
                  <a:cubicBezTo>
                    <a:pt x="140" y="317"/>
                    <a:pt x="155" y="307"/>
                    <a:pt x="163" y="287"/>
                  </a:cubicBezTo>
                  <a:cubicBezTo>
                    <a:pt x="170" y="270"/>
                    <a:pt x="174" y="236"/>
                    <a:pt x="174" y="187"/>
                  </a:cubicBezTo>
                  <a:cubicBezTo>
                    <a:pt x="174" y="143"/>
                    <a:pt x="171" y="112"/>
                    <a:pt x="167" y="97"/>
                  </a:cubicBezTo>
                  <a:cubicBezTo>
                    <a:pt x="159" y="71"/>
                    <a:pt x="143" y="58"/>
                    <a:pt x="119" y="58"/>
                  </a:cubicBezTo>
                  <a:lnTo>
                    <a:pt x="79" y="58"/>
                  </a:lnTo>
                  <a:close/>
                  <a:moveTo>
                    <a:pt x="0" y="375"/>
                  </a:moveTo>
                  <a:lnTo>
                    <a:pt x="0" y="0"/>
                  </a:lnTo>
                  <a:lnTo>
                    <a:pt x="131" y="0"/>
                  </a:lnTo>
                  <a:cubicBezTo>
                    <a:pt x="179" y="0"/>
                    <a:pt x="212" y="16"/>
                    <a:pt x="231" y="49"/>
                  </a:cubicBezTo>
                  <a:cubicBezTo>
                    <a:pt x="246" y="76"/>
                    <a:pt x="253" y="121"/>
                    <a:pt x="253" y="185"/>
                  </a:cubicBezTo>
                  <a:cubicBezTo>
                    <a:pt x="253" y="240"/>
                    <a:pt x="249" y="279"/>
                    <a:pt x="241" y="301"/>
                  </a:cubicBezTo>
                  <a:cubicBezTo>
                    <a:pt x="223" y="350"/>
                    <a:pt x="185" y="375"/>
                    <a:pt x="128" y="375"/>
                  </a:cubicBezTo>
                  <a:lnTo>
                    <a:pt x="0" y="3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8"/>
            <p:cNvSpPr>
              <a:spLocks/>
            </p:cNvSpPr>
            <p:nvPr userDrawn="1"/>
          </p:nvSpPr>
          <p:spPr bwMode="auto">
            <a:xfrm>
              <a:off x="1725" y="2400"/>
              <a:ext cx="66" cy="86"/>
            </a:xfrm>
            <a:custGeom>
              <a:avLst/>
              <a:gdLst>
                <a:gd name="T0" fmla="*/ 92 w 283"/>
                <a:gd name="T1" fmla="*/ 375 h 375"/>
                <a:gd name="T2" fmla="*/ 0 w 283"/>
                <a:gd name="T3" fmla="*/ 0 h 375"/>
                <a:gd name="T4" fmla="*/ 81 w 283"/>
                <a:gd name="T5" fmla="*/ 0 h 375"/>
                <a:gd name="T6" fmla="*/ 140 w 283"/>
                <a:gd name="T7" fmla="*/ 272 h 375"/>
                <a:gd name="T8" fmla="*/ 141 w 283"/>
                <a:gd name="T9" fmla="*/ 272 h 375"/>
                <a:gd name="T10" fmla="*/ 206 w 283"/>
                <a:gd name="T11" fmla="*/ 0 h 375"/>
                <a:gd name="T12" fmla="*/ 283 w 283"/>
                <a:gd name="T13" fmla="*/ 0 h 375"/>
                <a:gd name="T14" fmla="*/ 184 w 283"/>
                <a:gd name="T15" fmla="*/ 375 h 375"/>
                <a:gd name="T16" fmla="*/ 92 w 283"/>
                <a:gd name="T17" fmla="*/ 375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3" h="375">
                  <a:moveTo>
                    <a:pt x="92" y="375"/>
                  </a:moveTo>
                  <a:lnTo>
                    <a:pt x="0" y="0"/>
                  </a:lnTo>
                  <a:lnTo>
                    <a:pt x="81" y="0"/>
                  </a:lnTo>
                  <a:lnTo>
                    <a:pt x="140" y="272"/>
                  </a:lnTo>
                  <a:lnTo>
                    <a:pt x="141" y="272"/>
                  </a:lnTo>
                  <a:lnTo>
                    <a:pt x="206" y="0"/>
                  </a:lnTo>
                  <a:lnTo>
                    <a:pt x="283" y="0"/>
                  </a:lnTo>
                  <a:lnTo>
                    <a:pt x="184" y="375"/>
                  </a:lnTo>
                  <a:lnTo>
                    <a:pt x="92" y="3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9"/>
            <p:cNvSpPr>
              <a:spLocks noEditPoints="1"/>
            </p:cNvSpPr>
            <p:nvPr userDrawn="1"/>
          </p:nvSpPr>
          <p:spPr bwMode="auto">
            <a:xfrm>
              <a:off x="1787" y="2400"/>
              <a:ext cx="71" cy="86"/>
            </a:xfrm>
            <a:custGeom>
              <a:avLst/>
              <a:gdLst>
                <a:gd name="T0" fmla="*/ 77 w 309"/>
                <a:gd name="T1" fmla="*/ 375 h 375"/>
                <a:gd name="T2" fmla="*/ 0 w 309"/>
                <a:gd name="T3" fmla="*/ 375 h 375"/>
                <a:gd name="T4" fmla="*/ 104 w 309"/>
                <a:gd name="T5" fmla="*/ 0 h 375"/>
                <a:gd name="T6" fmla="*/ 207 w 309"/>
                <a:gd name="T7" fmla="*/ 0 h 375"/>
                <a:gd name="T8" fmla="*/ 309 w 309"/>
                <a:gd name="T9" fmla="*/ 375 h 375"/>
                <a:gd name="T10" fmla="*/ 226 w 309"/>
                <a:gd name="T11" fmla="*/ 375 h 375"/>
                <a:gd name="T12" fmla="*/ 205 w 309"/>
                <a:gd name="T13" fmla="*/ 292 h 375"/>
                <a:gd name="T14" fmla="*/ 99 w 309"/>
                <a:gd name="T15" fmla="*/ 292 h 375"/>
                <a:gd name="T16" fmla="*/ 77 w 309"/>
                <a:gd name="T17" fmla="*/ 375 h 375"/>
                <a:gd name="T18" fmla="*/ 189 w 309"/>
                <a:gd name="T19" fmla="*/ 234 h 375"/>
                <a:gd name="T20" fmla="*/ 151 w 309"/>
                <a:gd name="T21" fmla="*/ 72 h 375"/>
                <a:gd name="T22" fmla="*/ 150 w 309"/>
                <a:gd name="T23" fmla="*/ 72 h 375"/>
                <a:gd name="T24" fmla="*/ 114 w 309"/>
                <a:gd name="T25" fmla="*/ 234 h 375"/>
                <a:gd name="T26" fmla="*/ 189 w 309"/>
                <a:gd name="T27" fmla="*/ 234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9" h="375">
                  <a:moveTo>
                    <a:pt x="77" y="375"/>
                  </a:moveTo>
                  <a:lnTo>
                    <a:pt x="0" y="375"/>
                  </a:lnTo>
                  <a:lnTo>
                    <a:pt x="104" y="0"/>
                  </a:lnTo>
                  <a:lnTo>
                    <a:pt x="207" y="0"/>
                  </a:lnTo>
                  <a:lnTo>
                    <a:pt x="309" y="375"/>
                  </a:lnTo>
                  <a:lnTo>
                    <a:pt x="226" y="375"/>
                  </a:lnTo>
                  <a:lnTo>
                    <a:pt x="205" y="292"/>
                  </a:lnTo>
                  <a:lnTo>
                    <a:pt x="99" y="292"/>
                  </a:lnTo>
                  <a:lnTo>
                    <a:pt x="77" y="375"/>
                  </a:lnTo>
                  <a:close/>
                  <a:moveTo>
                    <a:pt x="189" y="234"/>
                  </a:moveTo>
                  <a:lnTo>
                    <a:pt x="151" y="72"/>
                  </a:lnTo>
                  <a:lnTo>
                    <a:pt x="150" y="72"/>
                  </a:lnTo>
                  <a:lnTo>
                    <a:pt x="114" y="234"/>
                  </a:lnTo>
                  <a:lnTo>
                    <a:pt x="189" y="2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Rectangle 10"/>
            <p:cNvSpPr>
              <a:spLocks noChangeArrowheads="1"/>
            </p:cNvSpPr>
            <p:nvPr userDrawn="1"/>
          </p:nvSpPr>
          <p:spPr bwMode="auto">
            <a:xfrm>
              <a:off x="1866" y="2400"/>
              <a:ext cx="18" cy="8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1"/>
            <p:cNvSpPr>
              <a:spLocks/>
            </p:cNvSpPr>
            <p:nvPr userDrawn="1"/>
          </p:nvSpPr>
          <p:spPr bwMode="auto">
            <a:xfrm>
              <a:off x="1891" y="2400"/>
              <a:ext cx="59" cy="86"/>
            </a:xfrm>
            <a:custGeom>
              <a:avLst/>
              <a:gdLst>
                <a:gd name="T0" fmla="*/ 0 w 253"/>
                <a:gd name="T1" fmla="*/ 0 h 375"/>
                <a:gd name="T2" fmla="*/ 253 w 253"/>
                <a:gd name="T3" fmla="*/ 0 h 375"/>
                <a:gd name="T4" fmla="*/ 253 w 253"/>
                <a:gd name="T5" fmla="*/ 62 h 375"/>
                <a:gd name="T6" fmla="*/ 165 w 253"/>
                <a:gd name="T7" fmla="*/ 62 h 375"/>
                <a:gd name="T8" fmla="*/ 165 w 253"/>
                <a:gd name="T9" fmla="*/ 375 h 375"/>
                <a:gd name="T10" fmla="*/ 87 w 253"/>
                <a:gd name="T11" fmla="*/ 375 h 375"/>
                <a:gd name="T12" fmla="*/ 87 w 253"/>
                <a:gd name="T13" fmla="*/ 62 h 375"/>
                <a:gd name="T14" fmla="*/ 0 w 253"/>
                <a:gd name="T15" fmla="*/ 62 h 375"/>
                <a:gd name="T16" fmla="*/ 0 w 253"/>
                <a:gd name="T17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3" h="375">
                  <a:moveTo>
                    <a:pt x="0" y="0"/>
                  </a:moveTo>
                  <a:lnTo>
                    <a:pt x="253" y="0"/>
                  </a:lnTo>
                  <a:lnTo>
                    <a:pt x="253" y="62"/>
                  </a:lnTo>
                  <a:lnTo>
                    <a:pt x="165" y="62"/>
                  </a:lnTo>
                  <a:lnTo>
                    <a:pt x="165" y="375"/>
                  </a:lnTo>
                  <a:lnTo>
                    <a:pt x="87" y="375"/>
                  </a:lnTo>
                  <a:lnTo>
                    <a:pt x="87" y="62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2"/>
            <p:cNvSpPr>
              <a:spLocks noEditPoints="1"/>
            </p:cNvSpPr>
            <p:nvPr userDrawn="1"/>
          </p:nvSpPr>
          <p:spPr bwMode="auto">
            <a:xfrm>
              <a:off x="1943" y="2400"/>
              <a:ext cx="71" cy="86"/>
            </a:xfrm>
            <a:custGeom>
              <a:avLst/>
              <a:gdLst>
                <a:gd name="T0" fmla="*/ 78 w 309"/>
                <a:gd name="T1" fmla="*/ 375 h 375"/>
                <a:gd name="T2" fmla="*/ 0 w 309"/>
                <a:gd name="T3" fmla="*/ 375 h 375"/>
                <a:gd name="T4" fmla="*/ 104 w 309"/>
                <a:gd name="T5" fmla="*/ 0 h 375"/>
                <a:gd name="T6" fmla="*/ 207 w 309"/>
                <a:gd name="T7" fmla="*/ 0 h 375"/>
                <a:gd name="T8" fmla="*/ 309 w 309"/>
                <a:gd name="T9" fmla="*/ 375 h 375"/>
                <a:gd name="T10" fmla="*/ 227 w 309"/>
                <a:gd name="T11" fmla="*/ 375 h 375"/>
                <a:gd name="T12" fmla="*/ 206 w 309"/>
                <a:gd name="T13" fmla="*/ 292 h 375"/>
                <a:gd name="T14" fmla="*/ 99 w 309"/>
                <a:gd name="T15" fmla="*/ 292 h 375"/>
                <a:gd name="T16" fmla="*/ 78 w 309"/>
                <a:gd name="T17" fmla="*/ 375 h 375"/>
                <a:gd name="T18" fmla="*/ 189 w 309"/>
                <a:gd name="T19" fmla="*/ 234 h 375"/>
                <a:gd name="T20" fmla="*/ 151 w 309"/>
                <a:gd name="T21" fmla="*/ 72 h 375"/>
                <a:gd name="T22" fmla="*/ 150 w 309"/>
                <a:gd name="T23" fmla="*/ 72 h 375"/>
                <a:gd name="T24" fmla="*/ 115 w 309"/>
                <a:gd name="T25" fmla="*/ 234 h 375"/>
                <a:gd name="T26" fmla="*/ 189 w 309"/>
                <a:gd name="T27" fmla="*/ 234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9" h="375">
                  <a:moveTo>
                    <a:pt x="78" y="375"/>
                  </a:moveTo>
                  <a:lnTo>
                    <a:pt x="0" y="375"/>
                  </a:lnTo>
                  <a:lnTo>
                    <a:pt x="104" y="0"/>
                  </a:lnTo>
                  <a:lnTo>
                    <a:pt x="207" y="0"/>
                  </a:lnTo>
                  <a:lnTo>
                    <a:pt x="309" y="375"/>
                  </a:lnTo>
                  <a:lnTo>
                    <a:pt x="227" y="375"/>
                  </a:lnTo>
                  <a:lnTo>
                    <a:pt x="206" y="292"/>
                  </a:lnTo>
                  <a:lnTo>
                    <a:pt x="99" y="292"/>
                  </a:lnTo>
                  <a:lnTo>
                    <a:pt x="78" y="375"/>
                  </a:lnTo>
                  <a:close/>
                  <a:moveTo>
                    <a:pt x="189" y="234"/>
                  </a:moveTo>
                  <a:lnTo>
                    <a:pt x="151" y="72"/>
                  </a:lnTo>
                  <a:lnTo>
                    <a:pt x="150" y="72"/>
                  </a:lnTo>
                  <a:lnTo>
                    <a:pt x="115" y="234"/>
                  </a:lnTo>
                  <a:lnTo>
                    <a:pt x="189" y="2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3"/>
            <p:cNvSpPr>
              <a:spLocks/>
            </p:cNvSpPr>
            <p:nvPr userDrawn="1"/>
          </p:nvSpPr>
          <p:spPr bwMode="auto">
            <a:xfrm>
              <a:off x="2049" y="2400"/>
              <a:ext cx="37" cy="86"/>
            </a:xfrm>
            <a:custGeom>
              <a:avLst/>
              <a:gdLst>
                <a:gd name="T0" fmla="*/ 158 w 158"/>
                <a:gd name="T1" fmla="*/ 375 h 375"/>
                <a:gd name="T2" fmla="*/ 0 w 158"/>
                <a:gd name="T3" fmla="*/ 375 h 375"/>
                <a:gd name="T4" fmla="*/ 0 w 158"/>
                <a:gd name="T5" fmla="*/ 0 h 375"/>
                <a:gd name="T6" fmla="*/ 34 w 158"/>
                <a:gd name="T7" fmla="*/ 0 h 375"/>
                <a:gd name="T8" fmla="*/ 34 w 158"/>
                <a:gd name="T9" fmla="*/ 347 h 375"/>
                <a:gd name="T10" fmla="*/ 158 w 158"/>
                <a:gd name="T11" fmla="*/ 347 h 375"/>
                <a:gd name="T12" fmla="*/ 158 w 158"/>
                <a:gd name="T13" fmla="*/ 375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" h="375">
                  <a:moveTo>
                    <a:pt x="158" y="375"/>
                  </a:moveTo>
                  <a:lnTo>
                    <a:pt x="0" y="375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347"/>
                  </a:lnTo>
                  <a:lnTo>
                    <a:pt x="158" y="347"/>
                  </a:lnTo>
                  <a:lnTo>
                    <a:pt x="158" y="3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4"/>
            <p:cNvSpPr>
              <a:spLocks/>
            </p:cNvSpPr>
            <p:nvPr userDrawn="1"/>
          </p:nvSpPr>
          <p:spPr bwMode="auto">
            <a:xfrm>
              <a:off x="2096" y="2400"/>
              <a:ext cx="40" cy="86"/>
            </a:xfrm>
            <a:custGeom>
              <a:avLst/>
              <a:gdLst>
                <a:gd name="T0" fmla="*/ 0 w 173"/>
                <a:gd name="T1" fmla="*/ 0 h 375"/>
                <a:gd name="T2" fmla="*/ 169 w 173"/>
                <a:gd name="T3" fmla="*/ 0 h 375"/>
                <a:gd name="T4" fmla="*/ 169 w 173"/>
                <a:gd name="T5" fmla="*/ 28 h 375"/>
                <a:gd name="T6" fmla="*/ 33 w 173"/>
                <a:gd name="T7" fmla="*/ 28 h 375"/>
                <a:gd name="T8" fmla="*/ 33 w 173"/>
                <a:gd name="T9" fmla="*/ 168 h 375"/>
                <a:gd name="T10" fmla="*/ 163 w 173"/>
                <a:gd name="T11" fmla="*/ 168 h 375"/>
                <a:gd name="T12" fmla="*/ 163 w 173"/>
                <a:gd name="T13" fmla="*/ 196 h 375"/>
                <a:gd name="T14" fmla="*/ 33 w 173"/>
                <a:gd name="T15" fmla="*/ 196 h 375"/>
                <a:gd name="T16" fmla="*/ 33 w 173"/>
                <a:gd name="T17" fmla="*/ 347 h 375"/>
                <a:gd name="T18" fmla="*/ 173 w 173"/>
                <a:gd name="T19" fmla="*/ 347 h 375"/>
                <a:gd name="T20" fmla="*/ 173 w 173"/>
                <a:gd name="T21" fmla="*/ 375 h 375"/>
                <a:gd name="T22" fmla="*/ 0 w 173"/>
                <a:gd name="T23" fmla="*/ 375 h 375"/>
                <a:gd name="T24" fmla="*/ 0 w 173"/>
                <a:gd name="T25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3" h="375">
                  <a:moveTo>
                    <a:pt x="0" y="0"/>
                  </a:moveTo>
                  <a:lnTo>
                    <a:pt x="169" y="0"/>
                  </a:lnTo>
                  <a:lnTo>
                    <a:pt x="169" y="28"/>
                  </a:lnTo>
                  <a:lnTo>
                    <a:pt x="33" y="28"/>
                  </a:lnTo>
                  <a:lnTo>
                    <a:pt x="33" y="168"/>
                  </a:lnTo>
                  <a:lnTo>
                    <a:pt x="163" y="168"/>
                  </a:lnTo>
                  <a:lnTo>
                    <a:pt x="163" y="196"/>
                  </a:lnTo>
                  <a:lnTo>
                    <a:pt x="33" y="196"/>
                  </a:lnTo>
                  <a:lnTo>
                    <a:pt x="33" y="347"/>
                  </a:lnTo>
                  <a:lnTo>
                    <a:pt x="173" y="347"/>
                  </a:lnTo>
                  <a:lnTo>
                    <a:pt x="173" y="375"/>
                  </a:lnTo>
                  <a:lnTo>
                    <a:pt x="0" y="3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5"/>
            <p:cNvSpPr>
              <a:spLocks/>
            </p:cNvSpPr>
            <p:nvPr userDrawn="1"/>
          </p:nvSpPr>
          <p:spPr bwMode="auto">
            <a:xfrm>
              <a:off x="2146" y="2398"/>
              <a:ext cx="51" cy="90"/>
            </a:xfrm>
            <a:custGeom>
              <a:avLst/>
              <a:gdLst>
                <a:gd name="T0" fmla="*/ 183 w 221"/>
                <a:gd name="T1" fmla="*/ 350 h 389"/>
                <a:gd name="T2" fmla="*/ 183 w 221"/>
                <a:gd name="T3" fmla="*/ 214 h 389"/>
                <a:gd name="T4" fmla="*/ 107 w 221"/>
                <a:gd name="T5" fmla="*/ 214 h 389"/>
                <a:gd name="T6" fmla="*/ 107 w 221"/>
                <a:gd name="T7" fmla="*/ 186 h 389"/>
                <a:gd name="T8" fmla="*/ 216 w 221"/>
                <a:gd name="T9" fmla="*/ 186 h 389"/>
                <a:gd name="T10" fmla="*/ 216 w 221"/>
                <a:gd name="T11" fmla="*/ 373 h 389"/>
                <a:gd name="T12" fmla="*/ 113 w 221"/>
                <a:gd name="T13" fmla="*/ 389 h 389"/>
                <a:gd name="T14" fmla="*/ 29 w 221"/>
                <a:gd name="T15" fmla="*/ 355 h 389"/>
                <a:gd name="T16" fmla="*/ 2 w 221"/>
                <a:gd name="T17" fmla="*/ 277 h 389"/>
                <a:gd name="T18" fmla="*/ 0 w 221"/>
                <a:gd name="T19" fmla="*/ 194 h 389"/>
                <a:gd name="T20" fmla="*/ 2 w 221"/>
                <a:gd name="T21" fmla="*/ 112 h 389"/>
                <a:gd name="T22" fmla="*/ 29 w 221"/>
                <a:gd name="T23" fmla="*/ 34 h 389"/>
                <a:gd name="T24" fmla="*/ 113 w 221"/>
                <a:gd name="T25" fmla="*/ 0 h 389"/>
                <a:gd name="T26" fmla="*/ 220 w 221"/>
                <a:gd name="T27" fmla="*/ 103 h 389"/>
                <a:gd name="T28" fmla="*/ 186 w 221"/>
                <a:gd name="T29" fmla="*/ 103 h 389"/>
                <a:gd name="T30" fmla="*/ 113 w 221"/>
                <a:gd name="T31" fmla="*/ 28 h 389"/>
                <a:gd name="T32" fmla="*/ 43 w 221"/>
                <a:gd name="T33" fmla="*/ 76 h 389"/>
                <a:gd name="T34" fmla="*/ 33 w 221"/>
                <a:gd name="T35" fmla="*/ 194 h 389"/>
                <a:gd name="T36" fmla="*/ 43 w 221"/>
                <a:gd name="T37" fmla="*/ 313 h 389"/>
                <a:gd name="T38" fmla="*/ 113 w 221"/>
                <a:gd name="T39" fmla="*/ 361 h 389"/>
                <a:gd name="T40" fmla="*/ 183 w 221"/>
                <a:gd name="T41" fmla="*/ 350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1" h="389">
                  <a:moveTo>
                    <a:pt x="183" y="350"/>
                  </a:moveTo>
                  <a:lnTo>
                    <a:pt x="183" y="214"/>
                  </a:lnTo>
                  <a:lnTo>
                    <a:pt x="107" y="214"/>
                  </a:lnTo>
                  <a:lnTo>
                    <a:pt x="107" y="186"/>
                  </a:lnTo>
                  <a:lnTo>
                    <a:pt x="216" y="186"/>
                  </a:lnTo>
                  <a:lnTo>
                    <a:pt x="216" y="373"/>
                  </a:lnTo>
                  <a:cubicBezTo>
                    <a:pt x="183" y="384"/>
                    <a:pt x="148" y="389"/>
                    <a:pt x="113" y="389"/>
                  </a:cubicBezTo>
                  <a:cubicBezTo>
                    <a:pt x="75" y="389"/>
                    <a:pt x="48" y="377"/>
                    <a:pt x="29" y="355"/>
                  </a:cubicBezTo>
                  <a:cubicBezTo>
                    <a:pt x="15" y="337"/>
                    <a:pt x="6" y="311"/>
                    <a:pt x="2" y="277"/>
                  </a:cubicBezTo>
                  <a:cubicBezTo>
                    <a:pt x="0" y="264"/>
                    <a:pt x="0" y="236"/>
                    <a:pt x="0" y="194"/>
                  </a:cubicBezTo>
                  <a:cubicBezTo>
                    <a:pt x="0" y="152"/>
                    <a:pt x="0" y="125"/>
                    <a:pt x="2" y="112"/>
                  </a:cubicBezTo>
                  <a:cubicBezTo>
                    <a:pt x="6" y="78"/>
                    <a:pt x="15" y="52"/>
                    <a:pt x="29" y="34"/>
                  </a:cubicBezTo>
                  <a:cubicBezTo>
                    <a:pt x="48" y="11"/>
                    <a:pt x="75" y="0"/>
                    <a:pt x="113" y="0"/>
                  </a:cubicBezTo>
                  <a:cubicBezTo>
                    <a:pt x="185" y="0"/>
                    <a:pt x="221" y="34"/>
                    <a:pt x="220" y="103"/>
                  </a:cubicBezTo>
                  <a:lnTo>
                    <a:pt x="186" y="103"/>
                  </a:lnTo>
                  <a:cubicBezTo>
                    <a:pt x="186" y="53"/>
                    <a:pt x="162" y="28"/>
                    <a:pt x="113" y="28"/>
                  </a:cubicBezTo>
                  <a:cubicBezTo>
                    <a:pt x="76" y="28"/>
                    <a:pt x="53" y="44"/>
                    <a:pt x="43" y="76"/>
                  </a:cubicBezTo>
                  <a:cubicBezTo>
                    <a:pt x="36" y="95"/>
                    <a:pt x="33" y="134"/>
                    <a:pt x="33" y="194"/>
                  </a:cubicBezTo>
                  <a:cubicBezTo>
                    <a:pt x="33" y="254"/>
                    <a:pt x="36" y="294"/>
                    <a:pt x="43" y="313"/>
                  </a:cubicBezTo>
                  <a:cubicBezTo>
                    <a:pt x="53" y="345"/>
                    <a:pt x="76" y="361"/>
                    <a:pt x="113" y="361"/>
                  </a:cubicBezTo>
                  <a:cubicBezTo>
                    <a:pt x="140" y="361"/>
                    <a:pt x="164" y="357"/>
                    <a:pt x="183" y="35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16"/>
            <p:cNvSpPr>
              <a:spLocks noEditPoints="1"/>
            </p:cNvSpPr>
            <p:nvPr userDrawn="1"/>
          </p:nvSpPr>
          <p:spPr bwMode="auto">
            <a:xfrm>
              <a:off x="2206" y="2400"/>
              <a:ext cx="64" cy="86"/>
            </a:xfrm>
            <a:custGeom>
              <a:avLst/>
              <a:gdLst>
                <a:gd name="T0" fmla="*/ 118 w 275"/>
                <a:gd name="T1" fmla="*/ 0 h 375"/>
                <a:gd name="T2" fmla="*/ 158 w 275"/>
                <a:gd name="T3" fmla="*/ 0 h 375"/>
                <a:gd name="T4" fmla="*/ 275 w 275"/>
                <a:gd name="T5" fmla="*/ 375 h 375"/>
                <a:gd name="T6" fmla="*/ 240 w 275"/>
                <a:gd name="T7" fmla="*/ 375 h 375"/>
                <a:gd name="T8" fmla="*/ 210 w 275"/>
                <a:gd name="T9" fmla="*/ 276 h 375"/>
                <a:gd name="T10" fmla="*/ 63 w 275"/>
                <a:gd name="T11" fmla="*/ 276 h 375"/>
                <a:gd name="T12" fmla="*/ 33 w 275"/>
                <a:gd name="T13" fmla="*/ 375 h 375"/>
                <a:gd name="T14" fmla="*/ 0 w 275"/>
                <a:gd name="T15" fmla="*/ 375 h 375"/>
                <a:gd name="T16" fmla="*/ 118 w 275"/>
                <a:gd name="T17" fmla="*/ 0 h 375"/>
                <a:gd name="T18" fmla="*/ 73 w 275"/>
                <a:gd name="T19" fmla="*/ 248 h 375"/>
                <a:gd name="T20" fmla="*/ 201 w 275"/>
                <a:gd name="T21" fmla="*/ 248 h 375"/>
                <a:gd name="T22" fmla="*/ 137 w 275"/>
                <a:gd name="T23" fmla="*/ 36 h 375"/>
                <a:gd name="T24" fmla="*/ 136 w 275"/>
                <a:gd name="T25" fmla="*/ 36 h 375"/>
                <a:gd name="T26" fmla="*/ 73 w 275"/>
                <a:gd name="T27" fmla="*/ 248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5" h="375">
                  <a:moveTo>
                    <a:pt x="118" y="0"/>
                  </a:moveTo>
                  <a:lnTo>
                    <a:pt x="158" y="0"/>
                  </a:lnTo>
                  <a:lnTo>
                    <a:pt x="275" y="375"/>
                  </a:lnTo>
                  <a:lnTo>
                    <a:pt x="240" y="375"/>
                  </a:lnTo>
                  <a:lnTo>
                    <a:pt x="210" y="276"/>
                  </a:lnTo>
                  <a:lnTo>
                    <a:pt x="63" y="276"/>
                  </a:lnTo>
                  <a:lnTo>
                    <a:pt x="33" y="375"/>
                  </a:lnTo>
                  <a:lnTo>
                    <a:pt x="0" y="375"/>
                  </a:lnTo>
                  <a:lnTo>
                    <a:pt x="118" y="0"/>
                  </a:lnTo>
                  <a:close/>
                  <a:moveTo>
                    <a:pt x="73" y="248"/>
                  </a:moveTo>
                  <a:lnTo>
                    <a:pt x="201" y="248"/>
                  </a:lnTo>
                  <a:lnTo>
                    <a:pt x="137" y="36"/>
                  </a:lnTo>
                  <a:lnTo>
                    <a:pt x="136" y="36"/>
                  </a:lnTo>
                  <a:lnTo>
                    <a:pt x="73" y="2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17"/>
            <p:cNvSpPr>
              <a:spLocks/>
            </p:cNvSpPr>
            <p:nvPr userDrawn="1"/>
          </p:nvSpPr>
          <p:spPr bwMode="auto">
            <a:xfrm>
              <a:off x="2278" y="2400"/>
              <a:ext cx="37" cy="86"/>
            </a:xfrm>
            <a:custGeom>
              <a:avLst/>
              <a:gdLst>
                <a:gd name="T0" fmla="*/ 157 w 157"/>
                <a:gd name="T1" fmla="*/ 375 h 375"/>
                <a:gd name="T2" fmla="*/ 0 w 157"/>
                <a:gd name="T3" fmla="*/ 375 h 375"/>
                <a:gd name="T4" fmla="*/ 0 w 157"/>
                <a:gd name="T5" fmla="*/ 0 h 375"/>
                <a:gd name="T6" fmla="*/ 33 w 157"/>
                <a:gd name="T7" fmla="*/ 0 h 375"/>
                <a:gd name="T8" fmla="*/ 33 w 157"/>
                <a:gd name="T9" fmla="*/ 347 h 375"/>
                <a:gd name="T10" fmla="*/ 157 w 157"/>
                <a:gd name="T11" fmla="*/ 347 h 375"/>
                <a:gd name="T12" fmla="*/ 157 w 157"/>
                <a:gd name="T13" fmla="*/ 375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375">
                  <a:moveTo>
                    <a:pt x="157" y="375"/>
                  </a:moveTo>
                  <a:lnTo>
                    <a:pt x="0" y="375"/>
                  </a:lnTo>
                  <a:lnTo>
                    <a:pt x="0" y="0"/>
                  </a:lnTo>
                  <a:lnTo>
                    <a:pt x="33" y="0"/>
                  </a:lnTo>
                  <a:lnTo>
                    <a:pt x="33" y="347"/>
                  </a:lnTo>
                  <a:lnTo>
                    <a:pt x="157" y="347"/>
                  </a:lnTo>
                  <a:lnTo>
                    <a:pt x="157" y="3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9" name="Freeform 18"/>
            <p:cNvSpPr>
              <a:spLocks noEditPoints="1"/>
            </p:cNvSpPr>
            <p:nvPr userDrawn="1"/>
          </p:nvSpPr>
          <p:spPr bwMode="auto">
            <a:xfrm>
              <a:off x="1721" y="2530"/>
              <a:ext cx="21" cy="29"/>
            </a:xfrm>
            <a:custGeom>
              <a:avLst/>
              <a:gdLst>
                <a:gd name="T0" fmla="*/ 40 w 93"/>
                <a:gd name="T1" fmla="*/ 0 h 127"/>
                <a:gd name="T2" fmla="*/ 53 w 93"/>
                <a:gd name="T3" fmla="*/ 0 h 127"/>
                <a:gd name="T4" fmla="*/ 93 w 93"/>
                <a:gd name="T5" fmla="*/ 127 h 127"/>
                <a:gd name="T6" fmla="*/ 81 w 93"/>
                <a:gd name="T7" fmla="*/ 127 h 127"/>
                <a:gd name="T8" fmla="*/ 71 w 93"/>
                <a:gd name="T9" fmla="*/ 94 h 127"/>
                <a:gd name="T10" fmla="*/ 21 w 93"/>
                <a:gd name="T11" fmla="*/ 94 h 127"/>
                <a:gd name="T12" fmla="*/ 11 w 93"/>
                <a:gd name="T13" fmla="*/ 127 h 127"/>
                <a:gd name="T14" fmla="*/ 0 w 93"/>
                <a:gd name="T15" fmla="*/ 127 h 127"/>
                <a:gd name="T16" fmla="*/ 40 w 93"/>
                <a:gd name="T17" fmla="*/ 0 h 127"/>
                <a:gd name="T18" fmla="*/ 25 w 93"/>
                <a:gd name="T19" fmla="*/ 84 h 127"/>
                <a:gd name="T20" fmla="*/ 68 w 93"/>
                <a:gd name="T21" fmla="*/ 84 h 127"/>
                <a:gd name="T22" fmla="*/ 46 w 93"/>
                <a:gd name="T23" fmla="*/ 12 h 127"/>
                <a:gd name="T24" fmla="*/ 46 w 93"/>
                <a:gd name="T25" fmla="*/ 12 h 127"/>
                <a:gd name="T26" fmla="*/ 25 w 93"/>
                <a:gd name="T27" fmla="*/ 8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" h="127">
                  <a:moveTo>
                    <a:pt x="40" y="0"/>
                  </a:moveTo>
                  <a:lnTo>
                    <a:pt x="53" y="0"/>
                  </a:lnTo>
                  <a:lnTo>
                    <a:pt x="93" y="127"/>
                  </a:lnTo>
                  <a:lnTo>
                    <a:pt x="81" y="127"/>
                  </a:lnTo>
                  <a:lnTo>
                    <a:pt x="71" y="94"/>
                  </a:lnTo>
                  <a:lnTo>
                    <a:pt x="21" y="94"/>
                  </a:lnTo>
                  <a:lnTo>
                    <a:pt x="11" y="127"/>
                  </a:lnTo>
                  <a:lnTo>
                    <a:pt x="0" y="127"/>
                  </a:lnTo>
                  <a:lnTo>
                    <a:pt x="40" y="0"/>
                  </a:lnTo>
                  <a:close/>
                  <a:moveTo>
                    <a:pt x="25" y="84"/>
                  </a:moveTo>
                  <a:lnTo>
                    <a:pt x="68" y="84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25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0" name="Freeform 19"/>
            <p:cNvSpPr>
              <a:spLocks/>
            </p:cNvSpPr>
            <p:nvPr userDrawn="1"/>
          </p:nvSpPr>
          <p:spPr bwMode="auto">
            <a:xfrm>
              <a:off x="1740" y="2530"/>
              <a:ext cx="17" cy="29"/>
            </a:xfrm>
            <a:custGeom>
              <a:avLst/>
              <a:gdLst>
                <a:gd name="T0" fmla="*/ 31 w 73"/>
                <a:gd name="T1" fmla="*/ 127 h 127"/>
                <a:gd name="T2" fmla="*/ 31 w 73"/>
                <a:gd name="T3" fmla="*/ 9 h 127"/>
                <a:gd name="T4" fmla="*/ 0 w 73"/>
                <a:gd name="T5" fmla="*/ 9 h 127"/>
                <a:gd name="T6" fmla="*/ 0 w 73"/>
                <a:gd name="T7" fmla="*/ 0 h 127"/>
                <a:gd name="T8" fmla="*/ 73 w 73"/>
                <a:gd name="T9" fmla="*/ 0 h 127"/>
                <a:gd name="T10" fmla="*/ 73 w 73"/>
                <a:gd name="T11" fmla="*/ 9 h 127"/>
                <a:gd name="T12" fmla="*/ 42 w 73"/>
                <a:gd name="T13" fmla="*/ 9 h 127"/>
                <a:gd name="T14" fmla="*/ 42 w 73"/>
                <a:gd name="T15" fmla="*/ 127 h 127"/>
                <a:gd name="T16" fmla="*/ 31 w 73"/>
                <a:gd name="T17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27">
                  <a:moveTo>
                    <a:pt x="31" y="127"/>
                  </a:moveTo>
                  <a:lnTo>
                    <a:pt x="31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73" y="0"/>
                  </a:lnTo>
                  <a:lnTo>
                    <a:pt x="73" y="9"/>
                  </a:lnTo>
                  <a:lnTo>
                    <a:pt x="42" y="9"/>
                  </a:lnTo>
                  <a:lnTo>
                    <a:pt x="42" y="127"/>
                  </a:lnTo>
                  <a:lnTo>
                    <a:pt x="31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" name="Freeform 20"/>
            <p:cNvSpPr>
              <a:spLocks/>
            </p:cNvSpPr>
            <p:nvPr userDrawn="1"/>
          </p:nvSpPr>
          <p:spPr bwMode="auto">
            <a:xfrm>
              <a:off x="1759" y="2530"/>
              <a:ext cx="16" cy="29"/>
            </a:xfrm>
            <a:custGeom>
              <a:avLst/>
              <a:gdLst>
                <a:gd name="T0" fmla="*/ 31 w 73"/>
                <a:gd name="T1" fmla="*/ 127 h 127"/>
                <a:gd name="T2" fmla="*/ 31 w 73"/>
                <a:gd name="T3" fmla="*/ 9 h 127"/>
                <a:gd name="T4" fmla="*/ 0 w 73"/>
                <a:gd name="T5" fmla="*/ 9 h 127"/>
                <a:gd name="T6" fmla="*/ 0 w 73"/>
                <a:gd name="T7" fmla="*/ 0 h 127"/>
                <a:gd name="T8" fmla="*/ 73 w 73"/>
                <a:gd name="T9" fmla="*/ 0 h 127"/>
                <a:gd name="T10" fmla="*/ 73 w 73"/>
                <a:gd name="T11" fmla="*/ 9 h 127"/>
                <a:gd name="T12" fmla="*/ 42 w 73"/>
                <a:gd name="T13" fmla="*/ 9 h 127"/>
                <a:gd name="T14" fmla="*/ 42 w 73"/>
                <a:gd name="T15" fmla="*/ 127 h 127"/>
                <a:gd name="T16" fmla="*/ 31 w 73"/>
                <a:gd name="T17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27">
                  <a:moveTo>
                    <a:pt x="31" y="127"/>
                  </a:moveTo>
                  <a:lnTo>
                    <a:pt x="31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73" y="0"/>
                  </a:lnTo>
                  <a:lnTo>
                    <a:pt x="73" y="9"/>
                  </a:lnTo>
                  <a:lnTo>
                    <a:pt x="42" y="9"/>
                  </a:lnTo>
                  <a:lnTo>
                    <a:pt x="42" y="127"/>
                  </a:lnTo>
                  <a:lnTo>
                    <a:pt x="31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4" name="Freeform 21"/>
            <p:cNvSpPr>
              <a:spLocks noEditPoints="1"/>
            </p:cNvSpPr>
            <p:nvPr userDrawn="1"/>
          </p:nvSpPr>
          <p:spPr bwMode="auto">
            <a:xfrm>
              <a:off x="1778" y="2529"/>
              <a:ext cx="18" cy="31"/>
            </a:xfrm>
            <a:custGeom>
              <a:avLst/>
              <a:gdLst>
                <a:gd name="T0" fmla="*/ 12 w 77"/>
                <a:gd name="T1" fmla="*/ 66 h 133"/>
                <a:gd name="T2" fmla="*/ 15 w 77"/>
                <a:gd name="T3" fmla="*/ 107 h 133"/>
                <a:gd name="T4" fmla="*/ 39 w 77"/>
                <a:gd name="T5" fmla="*/ 123 h 133"/>
                <a:gd name="T6" fmla="*/ 63 w 77"/>
                <a:gd name="T7" fmla="*/ 107 h 133"/>
                <a:gd name="T8" fmla="*/ 66 w 77"/>
                <a:gd name="T9" fmla="*/ 66 h 133"/>
                <a:gd name="T10" fmla="*/ 63 w 77"/>
                <a:gd name="T11" fmla="*/ 25 h 133"/>
                <a:gd name="T12" fmla="*/ 39 w 77"/>
                <a:gd name="T13" fmla="*/ 10 h 133"/>
                <a:gd name="T14" fmla="*/ 15 w 77"/>
                <a:gd name="T15" fmla="*/ 25 h 133"/>
                <a:gd name="T16" fmla="*/ 12 w 77"/>
                <a:gd name="T17" fmla="*/ 66 h 133"/>
                <a:gd name="T18" fmla="*/ 0 w 77"/>
                <a:gd name="T19" fmla="*/ 66 h 133"/>
                <a:gd name="T20" fmla="*/ 5 w 77"/>
                <a:gd name="T21" fmla="*/ 20 h 133"/>
                <a:gd name="T22" fmla="*/ 39 w 77"/>
                <a:gd name="T23" fmla="*/ 0 h 133"/>
                <a:gd name="T24" fmla="*/ 72 w 77"/>
                <a:gd name="T25" fmla="*/ 20 h 133"/>
                <a:gd name="T26" fmla="*/ 77 w 77"/>
                <a:gd name="T27" fmla="*/ 66 h 133"/>
                <a:gd name="T28" fmla="*/ 72 w 77"/>
                <a:gd name="T29" fmla="*/ 112 h 133"/>
                <a:gd name="T30" fmla="*/ 39 w 77"/>
                <a:gd name="T31" fmla="*/ 133 h 133"/>
                <a:gd name="T32" fmla="*/ 5 w 77"/>
                <a:gd name="T33" fmla="*/ 112 h 133"/>
                <a:gd name="T34" fmla="*/ 0 w 77"/>
                <a:gd name="T35" fmla="*/ 66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7" h="133">
                  <a:moveTo>
                    <a:pt x="12" y="66"/>
                  </a:moveTo>
                  <a:cubicBezTo>
                    <a:pt x="12" y="87"/>
                    <a:pt x="13" y="101"/>
                    <a:pt x="15" y="107"/>
                  </a:cubicBezTo>
                  <a:cubicBezTo>
                    <a:pt x="19" y="118"/>
                    <a:pt x="27" y="123"/>
                    <a:pt x="39" y="123"/>
                  </a:cubicBezTo>
                  <a:cubicBezTo>
                    <a:pt x="51" y="123"/>
                    <a:pt x="59" y="118"/>
                    <a:pt x="63" y="107"/>
                  </a:cubicBezTo>
                  <a:cubicBezTo>
                    <a:pt x="65" y="101"/>
                    <a:pt x="66" y="87"/>
                    <a:pt x="66" y="66"/>
                  </a:cubicBezTo>
                  <a:cubicBezTo>
                    <a:pt x="66" y="46"/>
                    <a:pt x="65" y="32"/>
                    <a:pt x="63" y="25"/>
                  </a:cubicBezTo>
                  <a:cubicBezTo>
                    <a:pt x="59" y="15"/>
                    <a:pt x="51" y="10"/>
                    <a:pt x="39" y="10"/>
                  </a:cubicBezTo>
                  <a:cubicBezTo>
                    <a:pt x="27" y="10"/>
                    <a:pt x="19" y="15"/>
                    <a:pt x="15" y="25"/>
                  </a:cubicBezTo>
                  <a:cubicBezTo>
                    <a:pt x="13" y="32"/>
                    <a:pt x="12" y="46"/>
                    <a:pt x="12" y="66"/>
                  </a:cubicBezTo>
                  <a:close/>
                  <a:moveTo>
                    <a:pt x="0" y="66"/>
                  </a:moveTo>
                  <a:cubicBezTo>
                    <a:pt x="0" y="44"/>
                    <a:pt x="2" y="29"/>
                    <a:pt x="5" y="20"/>
                  </a:cubicBezTo>
                  <a:cubicBezTo>
                    <a:pt x="11" y="7"/>
                    <a:pt x="22" y="0"/>
                    <a:pt x="39" y="0"/>
                  </a:cubicBezTo>
                  <a:cubicBezTo>
                    <a:pt x="56" y="0"/>
                    <a:pt x="67" y="7"/>
                    <a:pt x="72" y="20"/>
                  </a:cubicBezTo>
                  <a:cubicBezTo>
                    <a:pt x="76" y="29"/>
                    <a:pt x="77" y="44"/>
                    <a:pt x="77" y="66"/>
                  </a:cubicBezTo>
                  <a:cubicBezTo>
                    <a:pt x="77" y="89"/>
                    <a:pt x="76" y="104"/>
                    <a:pt x="72" y="112"/>
                  </a:cubicBezTo>
                  <a:cubicBezTo>
                    <a:pt x="67" y="126"/>
                    <a:pt x="56" y="133"/>
                    <a:pt x="39" y="133"/>
                  </a:cubicBezTo>
                  <a:cubicBezTo>
                    <a:pt x="22" y="133"/>
                    <a:pt x="11" y="126"/>
                    <a:pt x="5" y="112"/>
                  </a:cubicBezTo>
                  <a:cubicBezTo>
                    <a:pt x="2" y="104"/>
                    <a:pt x="0" y="89"/>
                    <a:pt x="0" y="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5" name="Freeform 22"/>
            <p:cNvSpPr>
              <a:spLocks noEditPoints="1"/>
            </p:cNvSpPr>
            <p:nvPr userDrawn="1"/>
          </p:nvSpPr>
          <p:spPr bwMode="auto">
            <a:xfrm>
              <a:off x="1802" y="2530"/>
              <a:ext cx="15" cy="29"/>
            </a:xfrm>
            <a:custGeom>
              <a:avLst/>
              <a:gdLst>
                <a:gd name="T0" fmla="*/ 33 w 66"/>
                <a:gd name="T1" fmla="*/ 65 h 127"/>
                <a:gd name="T2" fmla="*/ 11 w 66"/>
                <a:gd name="T3" fmla="*/ 65 h 127"/>
                <a:gd name="T4" fmla="*/ 11 w 66"/>
                <a:gd name="T5" fmla="*/ 127 h 127"/>
                <a:gd name="T6" fmla="*/ 0 w 66"/>
                <a:gd name="T7" fmla="*/ 127 h 127"/>
                <a:gd name="T8" fmla="*/ 0 w 66"/>
                <a:gd name="T9" fmla="*/ 0 h 127"/>
                <a:gd name="T10" fmla="*/ 35 w 66"/>
                <a:gd name="T11" fmla="*/ 0 h 127"/>
                <a:gd name="T12" fmla="*/ 59 w 66"/>
                <a:gd name="T13" fmla="*/ 6 h 127"/>
                <a:gd name="T14" fmla="*/ 66 w 66"/>
                <a:gd name="T15" fmla="*/ 30 h 127"/>
                <a:gd name="T16" fmla="*/ 62 w 66"/>
                <a:gd name="T17" fmla="*/ 50 h 127"/>
                <a:gd name="T18" fmla="*/ 46 w 66"/>
                <a:gd name="T19" fmla="*/ 61 h 127"/>
                <a:gd name="T20" fmla="*/ 46 w 66"/>
                <a:gd name="T21" fmla="*/ 61 h 127"/>
                <a:gd name="T22" fmla="*/ 59 w 66"/>
                <a:gd name="T23" fmla="*/ 66 h 127"/>
                <a:gd name="T24" fmla="*/ 64 w 66"/>
                <a:gd name="T25" fmla="*/ 80 h 127"/>
                <a:gd name="T26" fmla="*/ 65 w 66"/>
                <a:gd name="T27" fmla="*/ 112 h 127"/>
                <a:gd name="T28" fmla="*/ 66 w 66"/>
                <a:gd name="T29" fmla="*/ 127 h 127"/>
                <a:gd name="T30" fmla="*/ 55 w 66"/>
                <a:gd name="T31" fmla="*/ 127 h 127"/>
                <a:gd name="T32" fmla="*/ 54 w 66"/>
                <a:gd name="T33" fmla="*/ 95 h 127"/>
                <a:gd name="T34" fmla="*/ 54 w 66"/>
                <a:gd name="T35" fmla="*/ 85 h 127"/>
                <a:gd name="T36" fmla="*/ 49 w 66"/>
                <a:gd name="T37" fmla="*/ 72 h 127"/>
                <a:gd name="T38" fmla="*/ 33 w 66"/>
                <a:gd name="T39" fmla="*/ 65 h 127"/>
                <a:gd name="T40" fmla="*/ 11 w 66"/>
                <a:gd name="T41" fmla="*/ 9 h 127"/>
                <a:gd name="T42" fmla="*/ 11 w 66"/>
                <a:gd name="T43" fmla="*/ 56 h 127"/>
                <a:gd name="T44" fmla="*/ 30 w 66"/>
                <a:gd name="T45" fmla="*/ 56 h 127"/>
                <a:gd name="T46" fmla="*/ 49 w 66"/>
                <a:gd name="T47" fmla="*/ 51 h 127"/>
                <a:gd name="T48" fmla="*/ 54 w 66"/>
                <a:gd name="T49" fmla="*/ 30 h 127"/>
                <a:gd name="T50" fmla="*/ 49 w 66"/>
                <a:gd name="T51" fmla="*/ 13 h 127"/>
                <a:gd name="T52" fmla="*/ 34 w 66"/>
                <a:gd name="T53" fmla="*/ 9 h 127"/>
                <a:gd name="T54" fmla="*/ 11 w 66"/>
                <a:gd name="T55" fmla="*/ 9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66" h="127">
                  <a:moveTo>
                    <a:pt x="33" y="65"/>
                  </a:moveTo>
                  <a:lnTo>
                    <a:pt x="11" y="65"/>
                  </a:lnTo>
                  <a:lnTo>
                    <a:pt x="11" y="127"/>
                  </a:lnTo>
                  <a:lnTo>
                    <a:pt x="0" y="127"/>
                  </a:lnTo>
                  <a:lnTo>
                    <a:pt x="0" y="0"/>
                  </a:lnTo>
                  <a:lnTo>
                    <a:pt x="35" y="0"/>
                  </a:lnTo>
                  <a:cubicBezTo>
                    <a:pt x="47" y="0"/>
                    <a:pt x="55" y="2"/>
                    <a:pt x="59" y="6"/>
                  </a:cubicBezTo>
                  <a:cubicBezTo>
                    <a:pt x="64" y="11"/>
                    <a:pt x="66" y="19"/>
                    <a:pt x="66" y="30"/>
                  </a:cubicBezTo>
                  <a:cubicBezTo>
                    <a:pt x="66" y="39"/>
                    <a:pt x="65" y="46"/>
                    <a:pt x="62" y="50"/>
                  </a:cubicBezTo>
                  <a:cubicBezTo>
                    <a:pt x="59" y="55"/>
                    <a:pt x="54" y="59"/>
                    <a:pt x="46" y="61"/>
                  </a:cubicBezTo>
                  <a:lnTo>
                    <a:pt x="46" y="61"/>
                  </a:lnTo>
                  <a:cubicBezTo>
                    <a:pt x="52" y="62"/>
                    <a:pt x="57" y="64"/>
                    <a:pt x="59" y="66"/>
                  </a:cubicBezTo>
                  <a:cubicBezTo>
                    <a:pt x="61" y="68"/>
                    <a:pt x="63" y="73"/>
                    <a:pt x="64" y="80"/>
                  </a:cubicBezTo>
                  <a:cubicBezTo>
                    <a:pt x="65" y="85"/>
                    <a:pt x="65" y="96"/>
                    <a:pt x="65" y="112"/>
                  </a:cubicBezTo>
                  <a:cubicBezTo>
                    <a:pt x="65" y="111"/>
                    <a:pt x="65" y="116"/>
                    <a:pt x="66" y="127"/>
                  </a:cubicBezTo>
                  <a:lnTo>
                    <a:pt x="55" y="127"/>
                  </a:lnTo>
                  <a:cubicBezTo>
                    <a:pt x="55" y="125"/>
                    <a:pt x="54" y="114"/>
                    <a:pt x="54" y="95"/>
                  </a:cubicBezTo>
                  <a:cubicBezTo>
                    <a:pt x="54" y="92"/>
                    <a:pt x="54" y="88"/>
                    <a:pt x="54" y="85"/>
                  </a:cubicBezTo>
                  <a:cubicBezTo>
                    <a:pt x="53" y="80"/>
                    <a:pt x="51" y="75"/>
                    <a:pt x="49" y="72"/>
                  </a:cubicBezTo>
                  <a:cubicBezTo>
                    <a:pt x="45" y="67"/>
                    <a:pt x="40" y="65"/>
                    <a:pt x="33" y="65"/>
                  </a:cubicBezTo>
                  <a:close/>
                  <a:moveTo>
                    <a:pt x="11" y="9"/>
                  </a:moveTo>
                  <a:lnTo>
                    <a:pt x="11" y="56"/>
                  </a:lnTo>
                  <a:lnTo>
                    <a:pt x="30" y="56"/>
                  </a:lnTo>
                  <a:cubicBezTo>
                    <a:pt x="38" y="56"/>
                    <a:pt x="45" y="54"/>
                    <a:pt x="49" y="51"/>
                  </a:cubicBezTo>
                  <a:cubicBezTo>
                    <a:pt x="53" y="47"/>
                    <a:pt x="54" y="40"/>
                    <a:pt x="54" y="30"/>
                  </a:cubicBezTo>
                  <a:cubicBezTo>
                    <a:pt x="54" y="22"/>
                    <a:pt x="53" y="16"/>
                    <a:pt x="49" y="13"/>
                  </a:cubicBezTo>
                  <a:cubicBezTo>
                    <a:pt x="46" y="11"/>
                    <a:pt x="41" y="9"/>
                    <a:pt x="34" y="9"/>
                  </a:cubicBezTo>
                  <a:lnTo>
                    <a:pt x="11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6" name="Freeform 23"/>
            <p:cNvSpPr>
              <a:spLocks/>
            </p:cNvSpPr>
            <p:nvPr userDrawn="1"/>
          </p:nvSpPr>
          <p:spPr bwMode="auto">
            <a:xfrm>
              <a:off x="1822" y="2530"/>
              <a:ext cx="19" cy="29"/>
            </a:xfrm>
            <a:custGeom>
              <a:avLst/>
              <a:gdLst>
                <a:gd name="T0" fmla="*/ 11 w 80"/>
                <a:gd name="T1" fmla="*/ 127 h 127"/>
                <a:gd name="T2" fmla="*/ 0 w 80"/>
                <a:gd name="T3" fmla="*/ 127 h 127"/>
                <a:gd name="T4" fmla="*/ 0 w 80"/>
                <a:gd name="T5" fmla="*/ 0 h 127"/>
                <a:gd name="T6" fmla="*/ 17 w 80"/>
                <a:gd name="T7" fmla="*/ 0 h 127"/>
                <a:gd name="T8" fmla="*/ 69 w 80"/>
                <a:gd name="T9" fmla="*/ 112 h 127"/>
                <a:gd name="T10" fmla="*/ 69 w 80"/>
                <a:gd name="T11" fmla="*/ 111 h 127"/>
                <a:gd name="T12" fmla="*/ 69 w 80"/>
                <a:gd name="T13" fmla="*/ 0 h 127"/>
                <a:gd name="T14" fmla="*/ 80 w 80"/>
                <a:gd name="T15" fmla="*/ 0 h 127"/>
                <a:gd name="T16" fmla="*/ 80 w 80"/>
                <a:gd name="T17" fmla="*/ 127 h 127"/>
                <a:gd name="T18" fmla="*/ 63 w 80"/>
                <a:gd name="T19" fmla="*/ 127 h 127"/>
                <a:gd name="T20" fmla="*/ 11 w 80"/>
                <a:gd name="T21" fmla="*/ 14 h 127"/>
                <a:gd name="T22" fmla="*/ 11 w 80"/>
                <a:gd name="T23" fmla="*/ 14 h 127"/>
                <a:gd name="T24" fmla="*/ 11 w 80"/>
                <a:gd name="T25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0" h="127">
                  <a:moveTo>
                    <a:pt x="11" y="127"/>
                  </a:moveTo>
                  <a:lnTo>
                    <a:pt x="0" y="127"/>
                  </a:lnTo>
                  <a:lnTo>
                    <a:pt x="0" y="0"/>
                  </a:lnTo>
                  <a:lnTo>
                    <a:pt x="17" y="0"/>
                  </a:lnTo>
                  <a:lnTo>
                    <a:pt x="69" y="112"/>
                  </a:lnTo>
                  <a:lnTo>
                    <a:pt x="69" y="111"/>
                  </a:lnTo>
                  <a:lnTo>
                    <a:pt x="69" y="0"/>
                  </a:lnTo>
                  <a:lnTo>
                    <a:pt x="80" y="0"/>
                  </a:lnTo>
                  <a:lnTo>
                    <a:pt x="80" y="127"/>
                  </a:lnTo>
                  <a:lnTo>
                    <a:pt x="63" y="127"/>
                  </a:lnTo>
                  <a:lnTo>
                    <a:pt x="11" y="14"/>
                  </a:lnTo>
                  <a:lnTo>
                    <a:pt x="11" y="14"/>
                  </a:lnTo>
                  <a:lnTo>
                    <a:pt x="11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7" name="Freeform 24"/>
            <p:cNvSpPr>
              <a:spLocks/>
            </p:cNvSpPr>
            <p:nvPr userDrawn="1"/>
          </p:nvSpPr>
          <p:spPr bwMode="auto">
            <a:xfrm>
              <a:off x="1847" y="2530"/>
              <a:ext cx="14" cy="29"/>
            </a:xfrm>
            <a:custGeom>
              <a:avLst/>
              <a:gdLst>
                <a:gd name="T0" fmla="*/ 0 w 59"/>
                <a:gd name="T1" fmla="*/ 0 h 127"/>
                <a:gd name="T2" fmla="*/ 58 w 59"/>
                <a:gd name="T3" fmla="*/ 0 h 127"/>
                <a:gd name="T4" fmla="*/ 58 w 59"/>
                <a:gd name="T5" fmla="*/ 9 h 127"/>
                <a:gd name="T6" fmla="*/ 11 w 59"/>
                <a:gd name="T7" fmla="*/ 9 h 127"/>
                <a:gd name="T8" fmla="*/ 11 w 59"/>
                <a:gd name="T9" fmla="*/ 57 h 127"/>
                <a:gd name="T10" fmla="*/ 56 w 59"/>
                <a:gd name="T11" fmla="*/ 57 h 127"/>
                <a:gd name="T12" fmla="*/ 56 w 59"/>
                <a:gd name="T13" fmla="*/ 66 h 127"/>
                <a:gd name="T14" fmla="*/ 11 w 59"/>
                <a:gd name="T15" fmla="*/ 66 h 127"/>
                <a:gd name="T16" fmla="*/ 11 w 59"/>
                <a:gd name="T17" fmla="*/ 118 h 127"/>
                <a:gd name="T18" fmla="*/ 59 w 59"/>
                <a:gd name="T19" fmla="*/ 118 h 127"/>
                <a:gd name="T20" fmla="*/ 59 w 59"/>
                <a:gd name="T21" fmla="*/ 127 h 127"/>
                <a:gd name="T22" fmla="*/ 0 w 59"/>
                <a:gd name="T23" fmla="*/ 127 h 127"/>
                <a:gd name="T24" fmla="*/ 0 w 59"/>
                <a:gd name="T25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127">
                  <a:moveTo>
                    <a:pt x="0" y="0"/>
                  </a:moveTo>
                  <a:lnTo>
                    <a:pt x="58" y="0"/>
                  </a:lnTo>
                  <a:lnTo>
                    <a:pt x="58" y="9"/>
                  </a:lnTo>
                  <a:lnTo>
                    <a:pt x="11" y="9"/>
                  </a:lnTo>
                  <a:lnTo>
                    <a:pt x="11" y="57"/>
                  </a:lnTo>
                  <a:lnTo>
                    <a:pt x="56" y="57"/>
                  </a:lnTo>
                  <a:lnTo>
                    <a:pt x="56" y="66"/>
                  </a:lnTo>
                  <a:lnTo>
                    <a:pt x="11" y="66"/>
                  </a:lnTo>
                  <a:lnTo>
                    <a:pt x="11" y="118"/>
                  </a:lnTo>
                  <a:lnTo>
                    <a:pt x="59" y="118"/>
                  </a:lnTo>
                  <a:lnTo>
                    <a:pt x="59" y="127"/>
                  </a:lnTo>
                  <a:lnTo>
                    <a:pt x="0" y="1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8" name="Freeform 25"/>
            <p:cNvSpPr>
              <a:spLocks/>
            </p:cNvSpPr>
            <p:nvPr userDrawn="1"/>
          </p:nvSpPr>
          <p:spPr bwMode="auto">
            <a:xfrm>
              <a:off x="1863" y="2530"/>
              <a:ext cx="19" cy="29"/>
            </a:xfrm>
            <a:custGeom>
              <a:avLst/>
              <a:gdLst>
                <a:gd name="T0" fmla="*/ 36 w 84"/>
                <a:gd name="T1" fmla="*/ 127 h 127"/>
                <a:gd name="T2" fmla="*/ 36 w 84"/>
                <a:gd name="T3" fmla="*/ 74 h 127"/>
                <a:gd name="T4" fmla="*/ 0 w 84"/>
                <a:gd name="T5" fmla="*/ 0 h 127"/>
                <a:gd name="T6" fmla="*/ 13 w 84"/>
                <a:gd name="T7" fmla="*/ 0 h 127"/>
                <a:gd name="T8" fmla="*/ 42 w 84"/>
                <a:gd name="T9" fmla="*/ 63 h 127"/>
                <a:gd name="T10" fmla="*/ 73 w 84"/>
                <a:gd name="T11" fmla="*/ 0 h 127"/>
                <a:gd name="T12" fmla="*/ 84 w 84"/>
                <a:gd name="T13" fmla="*/ 0 h 127"/>
                <a:gd name="T14" fmla="*/ 48 w 84"/>
                <a:gd name="T15" fmla="*/ 74 h 127"/>
                <a:gd name="T16" fmla="*/ 48 w 84"/>
                <a:gd name="T17" fmla="*/ 127 h 127"/>
                <a:gd name="T18" fmla="*/ 36 w 84"/>
                <a:gd name="T19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" h="127">
                  <a:moveTo>
                    <a:pt x="36" y="127"/>
                  </a:moveTo>
                  <a:lnTo>
                    <a:pt x="36" y="74"/>
                  </a:lnTo>
                  <a:lnTo>
                    <a:pt x="0" y="0"/>
                  </a:lnTo>
                  <a:lnTo>
                    <a:pt x="13" y="0"/>
                  </a:lnTo>
                  <a:lnTo>
                    <a:pt x="42" y="63"/>
                  </a:lnTo>
                  <a:lnTo>
                    <a:pt x="73" y="0"/>
                  </a:lnTo>
                  <a:lnTo>
                    <a:pt x="84" y="0"/>
                  </a:lnTo>
                  <a:lnTo>
                    <a:pt x="48" y="74"/>
                  </a:lnTo>
                  <a:lnTo>
                    <a:pt x="48" y="127"/>
                  </a:lnTo>
                  <a:lnTo>
                    <a:pt x="36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9" name="Freeform 26"/>
            <p:cNvSpPr>
              <a:spLocks/>
            </p:cNvSpPr>
            <p:nvPr userDrawn="1"/>
          </p:nvSpPr>
          <p:spPr bwMode="auto">
            <a:xfrm>
              <a:off x="1885" y="2529"/>
              <a:ext cx="16" cy="31"/>
            </a:xfrm>
            <a:custGeom>
              <a:avLst/>
              <a:gdLst>
                <a:gd name="T0" fmla="*/ 70 w 70"/>
                <a:gd name="T1" fmla="*/ 35 h 133"/>
                <a:gd name="T2" fmla="*/ 58 w 70"/>
                <a:gd name="T3" fmla="*/ 35 h 133"/>
                <a:gd name="T4" fmla="*/ 54 w 70"/>
                <a:gd name="T5" fmla="*/ 16 h 133"/>
                <a:gd name="T6" fmla="*/ 37 w 70"/>
                <a:gd name="T7" fmla="*/ 10 h 133"/>
                <a:gd name="T8" fmla="*/ 14 w 70"/>
                <a:gd name="T9" fmla="*/ 30 h 133"/>
                <a:gd name="T10" fmla="*/ 21 w 70"/>
                <a:gd name="T11" fmla="*/ 48 h 133"/>
                <a:gd name="T12" fmla="*/ 38 w 70"/>
                <a:gd name="T13" fmla="*/ 59 h 133"/>
                <a:gd name="T14" fmla="*/ 53 w 70"/>
                <a:gd name="T15" fmla="*/ 69 h 133"/>
                <a:gd name="T16" fmla="*/ 65 w 70"/>
                <a:gd name="T17" fmla="*/ 80 h 133"/>
                <a:gd name="T18" fmla="*/ 70 w 70"/>
                <a:gd name="T19" fmla="*/ 99 h 133"/>
                <a:gd name="T20" fmla="*/ 36 w 70"/>
                <a:gd name="T21" fmla="*/ 133 h 133"/>
                <a:gd name="T22" fmla="*/ 1 w 70"/>
                <a:gd name="T23" fmla="*/ 94 h 133"/>
                <a:gd name="T24" fmla="*/ 13 w 70"/>
                <a:gd name="T25" fmla="*/ 94 h 133"/>
                <a:gd name="T26" fmla="*/ 16 w 70"/>
                <a:gd name="T27" fmla="*/ 114 h 133"/>
                <a:gd name="T28" fmla="*/ 37 w 70"/>
                <a:gd name="T29" fmla="*/ 123 h 133"/>
                <a:gd name="T30" fmla="*/ 59 w 70"/>
                <a:gd name="T31" fmla="*/ 100 h 133"/>
                <a:gd name="T32" fmla="*/ 51 w 70"/>
                <a:gd name="T33" fmla="*/ 81 h 133"/>
                <a:gd name="T34" fmla="*/ 29 w 70"/>
                <a:gd name="T35" fmla="*/ 67 h 133"/>
                <a:gd name="T36" fmla="*/ 7 w 70"/>
                <a:gd name="T37" fmla="*/ 48 h 133"/>
                <a:gd name="T38" fmla="*/ 3 w 70"/>
                <a:gd name="T39" fmla="*/ 31 h 133"/>
                <a:gd name="T40" fmla="*/ 38 w 70"/>
                <a:gd name="T41" fmla="*/ 0 h 133"/>
                <a:gd name="T42" fmla="*/ 70 w 70"/>
                <a:gd name="T43" fmla="*/ 35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0" h="133">
                  <a:moveTo>
                    <a:pt x="70" y="35"/>
                  </a:moveTo>
                  <a:lnTo>
                    <a:pt x="58" y="35"/>
                  </a:lnTo>
                  <a:cubicBezTo>
                    <a:pt x="58" y="26"/>
                    <a:pt x="57" y="20"/>
                    <a:pt x="54" y="16"/>
                  </a:cubicBezTo>
                  <a:cubicBezTo>
                    <a:pt x="51" y="12"/>
                    <a:pt x="45" y="10"/>
                    <a:pt x="37" y="10"/>
                  </a:cubicBezTo>
                  <a:cubicBezTo>
                    <a:pt x="22" y="10"/>
                    <a:pt x="14" y="16"/>
                    <a:pt x="14" y="30"/>
                  </a:cubicBezTo>
                  <a:cubicBezTo>
                    <a:pt x="14" y="38"/>
                    <a:pt x="16" y="44"/>
                    <a:pt x="21" y="48"/>
                  </a:cubicBezTo>
                  <a:cubicBezTo>
                    <a:pt x="27" y="52"/>
                    <a:pt x="32" y="55"/>
                    <a:pt x="38" y="59"/>
                  </a:cubicBezTo>
                  <a:cubicBezTo>
                    <a:pt x="43" y="63"/>
                    <a:pt x="48" y="66"/>
                    <a:pt x="53" y="69"/>
                  </a:cubicBezTo>
                  <a:cubicBezTo>
                    <a:pt x="59" y="73"/>
                    <a:pt x="63" y="76"/>
                    <a:pt x="65" y="80"/>
                  </a:cubicBezTo>
                  <a:cubicBezTo>
                    <a:pt x="68" y="85"/>
                    <a:pt x="70" y="91"/>
                    <a:pt x="70" y="99"/>
                  </a:cubicBezTo>
                  <a:cubicBezTo>
                    <a:pt x="70" y="121"/>
                    <a:pt x="59" y="133"/>
                    <a:pt x="36" y="133"/>
                  </a:cubicBezTo>
                  <a:cubicBezTo>
                    <a:pt x="12" y="133"/>
                    <a:pt x="0" y="120"/>
                    <a:pt x="1" y="94"/>
                  </a:cubicBezTo>
                  <a:lnTo>
                    <a:pt x="13" y="94"/>
                  </a:lnTo>
                  <a:cubicBezTo>
                    <a:pt x="13" y="103"/>
                    <a:pt x="14" y="110"/>
                    <a:pt x="16" y="114"/>
                  </a:cubicBezTo>
                  <a:cubicBezTo>
                    <a:pt x="20" y="120"/>
                    <a:pt x="26" y="123"/>
                    <a:pt x="37" y="123"/>
                  </a:cubicBezTo>
                  <a:cubicBezTo>
                    <a:pt x="51" y="123"/>
                    <a:pt x="59" y="115"/>
                    <a:pt x="59" y="100"/>
                  </a:cubicBezTo>
                  <a:cubicBezTo>
                    <a:pt x="59" y="93"/>
                    <a:pt x="56" y="86"/>
                    <a:pt x="51" y="81"/>
                  </a:cubicBezTo>
                  <a:cubicBezTo>
                    <a:pt x="48" y="79"/>
                    <a:pt x="41" y="74"/>
                    <a:pt x="29" y="67"/>
                  </a:cubicBezTo>
                  <a:cubicBezTo>
                    <a:pt x="17" y="60"/>
                    <a:pt x="10" y="54"/>
                    <a:pt x="7" y="48"/>
                  </a:cubicBezTo>
                  <a:cubicBezTo>
                    <a:pt x="4" y="44"/>
                    <a:pt x="3" y="39"/>
                    <a:pt x="3" y="31"/>
                  </a:cubicBezTo>
                  <a:cubicBezTo>
                    <a:pt x="3" y="11"/>
                    <a:pt x="14" y="0"/>
                    <a:pt x="38" y="0"/>
                  </a:cubicBezTo>
                  <a:cubicBezTo>
                    <a:pt x="59" y="0"/>
                    <a:pt x="70" y="12"/>
                    <a:pt x="70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1" name="Freeform 27"/>
            <p:cNvSpPr>
              <a:spLocks noEditPoints="1"/>
            </p:cNvSpPr>
            <p:nvPr userDrawn="1"/>
          </p:nvSpPr>
          <p:spPr bwMode="auto">
            <a:xfrm>
              <a:off x="1913" y="2530"/>
              <a:ext cx="21" cy="29"/>
            </a:xfrm>
            <a:custGeom>
              <a:avLst/>
              <a:gdLst>
                <a:gd name="T0" fmla="*/ 40 w 93"/>
                <a:gd name="T1" fmla="*/ 0 h 127"/>
                <a:gd name="T2" fmla="*/ 54 w 93"/>
                <a:gd name="T3" fmla="*/ 0 h 127"/>
                <a:gd name="T4" fmla="*/ 93 w 93"/>
                <a:gd name="T5" fmla="*/ 127 h 127"/>
                <a:gd name="T6" fmla="*/ 82 w 93"/>
                <a:gd name="T7" fmla="*/ 127 h 127"/>
                <a:gd name="T8" fmla="*/ 71 w 93"/>
                <a:gd name="T9" fmla="*/ 94 h 127"/>
                <a:gd name="T10" fmla="*/ 21 w 93"/>
                <a:gd name="T11" fmla="*/ 94 h 127"/>
                <a:gd name="T12" fmla="*/ 11 w 93"/>
                <a:gd name="T13" fmla="*/ 127 h 127"/>
                <a:gd name="T14" fmla="*/ 0 w 93"/>
                <a:gd name="T15" fmla="*/ 127 h 127"/>
                <a:gd name="T16" fmla="*/ 40 w 93"/>
                <a:gd name="T17" fmla="*/ 0 h 127"/>
                <a:gd name="T18" fmla="*/ 25 w 93"/>
                <a:gd name="T19" fmla="*/ 84 h 127"/>
                <a:gd name="T20" fmla="*/ 68 w 93"/>
                <a:gd name="T21" fmla="*/ 84 h 127"/>
                <a:gd name="T22" fmla="*/ 47 w 93"/>
                <a:gd name="T23" fmla="*/ 12 h 127"/>
                <a:gd name="T24" fmla="*/ 46 w 93"/>
                <a:gd name="T25" fmla="*/ 12 h 127"/>
                <a:gd name="T26" fmla="*/ 25 w 93"/>
                <a:gd name="T27" fmla="*/ 8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" h="127">
                  <a:moveTo>
                    <a:pt x="40" y="0"/>
                  </a:moveTo>
                  <a:lnTo>
                    <a:pt x="54" y="0"/>
                  </a:lnTo>
                  <a:lnTo>
                    <a:pt x="93" y="127"/>
                  </a:lnTo>
                  <a:lnTo>
                    <a:pt x="82" y="127"/>
                  </a:lnTo>
                  <a:lnTo>
                    <a:pt x="71" y="94"/>
                  </a:lnTo>
                  <a:lnTo>
                    <a:pt x="21" y="94"/>
                  </a:lnTo>
                  <a:lnTo>
                    <a:pt x="11" y="127"/>
                  </a:lnTo>
                  <a:lnTo>
                    <a:pt x="0" y="127"/>
                  </a:lnTo>
                  <a:lnTo>
                    <a:pt x="40" y="0"/>
                  </a:lnTo>
                  <a:close/>
                  <a:moveTo>
                    <a:pt x="25" y="84"/>
                  </a:moveTo>
                  <a:lnTo>
                    <a:pt x="68" y="84"/>
                  </a:lnTo>
                  <a:lnTo>
                    <a:pt x="47" y="12"/>
                  </a:lnTo>
                  <a:lnTo>
                    <a:pt x="46" y="12"/>
                  </a:lnTo>
                  <a:lnTo>
                    <a:pt x="25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2" name="Freeform 28"/>
            <p:cNvSpPr>
              <a:spLocks/>
            </p:cNvSpPr>
            <p:nvPr userDrawn="1"/>
          </p:nvSpPr>
          <p:spPr bwMode="auto">
            <a:xfrm>
              <a:off x="1938" y="2530"/>
              <a:ext cx="19" cy="29"/>
            </a:xfrm>
            <a:custGeom>
              <a:avLst/>
              <a:gdLst>
                <a:gd name="T0" fmla="*/ 12 w 81"/>
                <a:gd name="T1" fmla="*/ 127 h 127"/>
                <a:gd name="T2" fmla="*/ 0 w 81"/>
                <a:gd name="T3" fmla="*/ 127 h 127"/>
                <a:gd name="T4" fmla="*/ 0 w 81"/>
                <a:gd name="T5" fmla="*/ 0 h 127"/>
                <a:gd name="T6" fmla="*/ 18 w 81"/>
                <a:gd name="T7" fmla="*/ 0 h 127"/>
                <a:gd name="T8" fmla="*/ 69 w 81"/>
                <a:gd name="T9" fmla="*/ 112 h 127"/>
                <a:gd name="T10" fmla="*/ 70 w 81"/>
                <a:gd name="T11" fmla="*/ 111 h 127"/>
                <a:gd name="T12" fmla="*/ 70 w 81"/>
                <a:gd name="T13" fmla="*/ 0 h 127"/>
                <a:gd name="T14" fmla="*/ 81 w 81"/>
                <a:gd name="T15" fmla="*/ 0 h 127"/>
                <a:gd name="T16" fmla="*/ 81 w 81"/>
                <a:gd name="T17" fmla="*/ 127 h 127"/>
                <a:gd name="T18" fmla="*/ 64 w 81"/>
                <a:gd name="T19" fmla="*/ 127 h 127"/>
                <a:gd name="T20" fmla="*/ 12 w 81"/>
                <a:gd name="T21" fmla="*/ 14 h 127"/>
                <a:gd name="T22" fmla="*/ 12 w 81"/>
                <a:gd name="T23" fmla="*/ 14 h 127"/>
                <a:gd name="T24" fmla="*/ 12 w 81"/>
                <a:gd name="T25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1" h="127">
                  <a:moveTo>
                    <a:pt x="12" y="127"/>
                  </a:moveTo>
                  <a:lnTo>
                    <a:pt x="0" y="127"/>
                  </a:lnTo>
                  <a:lnTo>
                    <a:pt x="0" y="0"/>
                  </a:lnTo>
                  <a:lnTo>
                    <a:pt x="18" y="0"/>
                  </a:lnTo>
                  <a:lnTo>
                    <a:pt x="69" y="112"/>
                  </a:lnTo>
                  <a:lnTo>
                    <a:pt x="70" y="111"/>
                  </a:lnTo>
                  <a:lnTo>
                    <a:pt x="70" y="0"/>
                  </a:lnTo>
                  <a:lnTo>
                    <a:pt x="81" y="0"/>
                  </a:lnTo>
                  <a:lnTo>
                    <a:pt x="81" y="127"/>
                  </a:lnTo>
                  <a:lnTo>
                    <a:pt x="64" y="127"/>
                  </a:lnTo>
                  <a:lnTo>
                    <a:pt x="12" y="14"/>
                  </a:lnTo>
                  <a:lnTo>
                    <a:pt x="12" y="14"/>
                  </a:lnTo>
                  <a:lnTo>
                    <a:pt x="12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3" name="Freeform 29"/>
            <p:cNvSpPr>
              <a:spLocks noEditPoints="1"/>
            </p:cNvSpPr>
            <p:nvPr userDrawn="1"/>
          </p:nvSpPr>
          <p:spPr bwMode="auto">
            <a:xfrm>
              <a:off x="1963" y="2530"/>
              <a:ext cx="17" cy="29"/>
            </a:xfrm>
            <a:custGeom>
              <a:avLst/>
              <a:gdLst>
                <a:gd name="T0" fmla="*/ 11 w 74"/>
                <a:gd name="T1" fmla="*/ 9 h 127"/>
                <a:gd name="T2" fmla="*/ 11 w 74"/>
                <a:gd name="T3" fmla="*/ 118 h 127"/>
                <a:gd name="T4" fmla="*/ 25 w 74"/>
                <a:gd name="T5" fmla="*/ 118 h 127"/>
                <a:gd name="T6" fmla="*/ 50 w 74"/>
                <a:gd name="T7" fmla="*/ 113 h 127"/>
                <a:gd name="T8" fmla="*/ 60 w 74"/>
                <a:gd name="T9" fmla="*/ 95 h 127"/>
                <a:gd name="T10" fmla="*/ 62 w 74"/>
                <a:gd name="T11" fmla="*/ 56 h 127"/>
                <a:gd name="T12" fmla="*/ 56 w 74"/>
                <a:gd name="T13" fmla="*/ 19 h 127"/>
                <a:gd name="T14" fmla="*/ 26 w 74"/>
                <a:gd name="T15" fmla="*/ 9 h 127"/>
                <a:gd name="T16" fmla="*/ 11 w 74"/>
                <a:gd name="T17" fmla="*/ 9 h 127"/>
                <a:gd name="T18" fmla="*/ 0 w 74"/>
                <a:gd name="T19" fmla="*/ 127 h 127"/>
                <a:gd name="T20" fmla="*/ 0 w 74"/>
                <a:gd name="T21" fmla="*/ 0 h 127"/>
                <a:gd name="T22" fmla="*/ 34 w 74"/>
                <a:gd name="T23" fmla="*/ 0 h 127"/>
                <a:gd name="T24" fmla="*/ 67 w 74"/>
                <a:gd name="T25" fmla="*/ 16 h 127"/>
                <a:gd name="T26" fmla="*/ 74 w 74"/>
                <a:gd name="T27" fmla="*/ 64 h 127"/>
                <a:gd name="T28" fmla="*/ 66 w 74"/>
                <a:gd name="T29" fmla="*/ 111 h 127"/>
                <a:gd name="T30" fmla="*/ 29 w 74"/>
                <a:gd name="T31" fmla="*/ 127 h 127"/>
                <a:gd name="T32" fmla="*/ 0 w 74"/>
                <a:gd name="T33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4" h="127">
                  <a:moveTo>
                    <a:pt x="11" y="9"/>
                  </a:moveTo>
                  <a:lnTo>
                    <a:pt x="11" y="118"/>
                  </a:lnTo>
                  <a:lnTo>
                    <a:pt x="25" y="118"/>
                  </a:lnTo>
                  <a:cubicBezTo>
                    <a:pt x="37" y="118"/>
                    <a:pt x="45" y="116"/>
                    <a:pt x="50" y="113"/>
                  </a:cubicBezTo>
                  <a:cubicBezTo>
                    <a:pt x="55" y="110"/>
                    <a:pt x="58" y="104"/>
                    <a:pt x="60" y="95"/>
                  </a:cubicBezTo>
                  <a:cubicBezTo>
                    <a:pt x="62" y="88"/>
                    <a:pt x="62" y="75"/>
                    <a:pt x="62" y="56"/>
                  </a:cubicBezTo>
                  <a:cubicBezTo>
                    <a:pt x="62" y="38"/>
                    <a:pt x="60" y="25"/>
                    <a:pt x="56" y="19"/>
                  </a:cubicBezTo>
                  <a:cubicBezTo>
                    <a:pt x="51" y="13"/>
                    <a:pt x="41" y="9"/>
                    <a:pt x="26" y="9"/>
                  </a:cubicBezTo>
                  <a:lnTo>
                    <a:pt x="11" y="9"/>
                  </a:lnTo>
                  <a:close/>
                  <a:moveTo>
                    <a:pt x="0" y="127"/>
                  </a:moveTo>
                  <a:lnTo>
                    <a:pt x="0" y="0"/>
                  </a:lnTo>
                  <a:lnTo>
                    <a:pt x="34" y="0"/>
                  </a:lnTo>
                  <a:cubicBezTo>
                    <a:pt x="50" y="0"/>
                    <a:pt x="61" y="5"/>
                    <a:pt x="67" y="16"/>
                  </a:cubicBezTo>
                  <a:cubicBezTo>
                    <a:pt x="71" y="24"/>
                    <a:pt x="74" y="40"/>
                    <a:pt x="74" y="64"/>
                  </a:cubicBezTo>
                  <a:cubicBezTo>
                    <a:pt x="74" y="87"/>
                    <a:pt x="71" y="103"/>
                    <a:pt x="66" y="111"/>
                  </a:cubicBezTo>
                  <a:cubicBezTo>
                    <a:pt x="59" y="122"/>
                    <a:pt x="47" y="127"/>
                    <a:pt x="29" y="127"/>
                  </a:cubicBezTo>
                  <a:lnTo>
                    <a:pt x="0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4" name="Freeform 30"/>
            <p:cNvSpPr>
              <a:spLocks noEditPoints="1"/>
            </p:cNvSpPr>
            <p:nvPr userDrawn="1"/>
          </p:nvSpPr>
          <p:spPr bwMode="auto">
            <a:xfrm>
              <a:off x="1992" y="2530"/>
              <a:ext cx="22" cy="29"/>
            </a:xfrm>
            <a:custGeom>
              <a:avLst/>
              <a:gdLst>
                <a:gd name="T0" fmla="*/ 40 w 93"/>
                <a:gd name="T1" fmla="*/ 0 h 127"/>
                <a:gd name="T2" fmla="*/ 54 w 93"/>
                <a:gd name="T3" fmla="*/ 0 h 127"/>
                <a:gd name="T4" fmla="*/ 93 w 93"/>
                <a:gd name="T5" fmla="*/ 127 h 127"/>
                <a:gd name="T6" fmla="*/ 82 w 93"/>
                <a:gd name="T7" fmla="*/ 127 h 127"/>
                <a:gd name="T8" fmla="*/ 71 w 93"/>
                <a:gd name="T9" fmla="*/ 94 h 127"/>
                <a:gd name="T10" fmla="*/ 22 w 93"/>
                <a:gd name="T11" fmla="*/ 94 h 127"/>
                <a:gd name="T12" fmla="*/ 11 w 93"/>
                <a:gd name="T13" fmla="*/ 127 h 127"/>
                <a:gd name="T14" fmla="*/ 0 w 93"/>
                <a:gd name="T15" fmla="*/ 127 h 127"/>
                <a:gd name="T16" fmla="*/ 40 w 93"/>
                <a:gd name="T17" fmla="*/ 0 h 127"/>
                <a:gd name="T18" fmla="*/ 25 w 93"/>
                <a:gd name="T19" fmla="*/ 84 h 127"/>
                <a:gd name="T20" fmla="*/ 68 w 93"/>
                <a:gd name="T21" fmla="*/ 84 h 127"/>
                <a:gd name="T22" fmla="*/ 47 w 93"/>
                <a:gd name="T23" fmla="*/ 12 h 127"/>
                <a:gd name="T24" fmla="*/ 46 w 93"/>
                <a:gd name="T25" fmla="*/ 12 h 127"/>
                <a:gd name="T26" fmla="*/ 25 w 93"/>
                <a:gd name="T27" fmla="*/ 8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" h="127">
                  <a:moveTo>
                    <a:pt x="40" y="0"/>
                  </a:moveTo>
                  <a:lnTo>
                    <a:pt x="54" y="0"/>
                  </a:lnTo>
                  <a:lnTo>
                    <a:pt x="93" y="127"/>
                  </a:lnTo>
                  <a:lnTo>
                    <a:pt x="82" y="127"/>
                  </a:lnTo>
                  <a:lnTo>
                    <a:pt x="71" y="94"/>
                  </a:lnTo>
                  <a:lnTo>
                    <a:pt x="22" y="94"/>
                  </a:lnTo>
                  <a:lnTo>
                    <a:pt x="11" y="127"/>
                  </a:lnTo>
                  <a:lnTo>
                    <a:pt x="0" y="127"/>
                  </a:lnTo>
                  <a:lnTo>
                    <a:pt x="40" y="0"/>
                  </a:lnTo>
                  <a:close/>
                  <a:moveTo>
                    <a:pt x="25" y="84"/>
                  </a:moveTo>
                  <a:lnTo>
                    <a:pt x="68" y="84"/>
                  </a:lnTo>
                  <a:lnTo>
                    <a:pt x="47" y="12"/>
                  </a:lnTo>
                  <a:lnTo>
                    <a:pt x="46" y="12"/>
                  </a:lnTo>
                  <a:lnTo>
                    <a:pt x="25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5" name="Freeform 31"/>
            <p:cNvSpPr>
              <a:spLocks noEditPoints="1"/>
            </p:cNvSpPr>
            <p:nvPr userDrawn="1"/>
          </p:nvSpPr>
          <p:spPr bwMode="auto">
            <a:xfrm>
              <a:off x="2017" y="2530"/>
              <a:ext cx="17" cy="29"/>
            </a:xfrm>
            <a:custGeom>
              <a:avLst/>
              <a:gdLst>
                <a:gd name="T0" fmla="*/ 11 w 74"/>
                <a:gd name="T1" fmla="*/ 9 h 127"/>
                <a:gd name="T2" fmla="*/ 11 w 74"/>
                <a:gd name="T3" fmla="*/ 118 h 127"/>
                <a:gd name="T4" fmla="*/ 25 w 74"/>
                <a:gd name="T5" fmla="*/ 118 h 127"/>
                <a:gd name="T6" fmla="*/ 50 w 74"/>
                <a:gd name="T7" fmla="*/ 113 h 127"/>
                <a:gd name="T8" fmla="*/ 60 w 74"/>
                <a:gd name="T9" fmla="*/ 95 h 127"/>
                <a:gd name="T10" fmla="*/ 63 w 74"/>
                <a:gd name="T11" fmla="*/ 56 h 127"/>
                <a:gd name="T12" fmla="*/ 56 w 74"/>
                <a:gd name="T13" fmla="*/ 19 h 127"/>
                <a:gd name="T14" fmla="*/ 26 w 74"/>
                <a:gd name="T15" fmla="*/ 9 h 127"/>
                <a:gd name="T16" fmla="*/ 11 w 74"/>
                <a:gd name="T17" fmla="*/ 9 h 127"/>
                <a:gd name="T18" fmla="*/ 0 w 74"/>
                <a:gd name="T19" fmla="*/ 127 h 127"/>
                <a:gd name="T20" fmla="*/ 0 w 74"/>
                <a:gd name="T21" fmla="*/ 0 h 127"/>
                <a:gd name="T22" fmla="*/ 34 w 74"/>
                <a:gd name="T23" fmla="*/ 0 h 127"/>
                <a:gd name="T24" fmla="*/ 67 w 74"/>
                <a:gd name="T25" fmla="*/ 16 h 127"/>
                <a:gd name="T26" fmla="*/ 74 w 74"/>
                <a:gd name="T27" fmla="*/ 64 h 127"/>
                <a:gd name="T28" fmla="*/ 66 w 74"/>
                <a:gd name="T29" fmla="*/ 111 h 127"/>
                <a:gd name="T30" fmla="*/ 29 w 74"/>
                <a:gd name="T31" fmla="*/ 127 h 127"/>
                <a:gd name="T32" fmla="*/ 0 w 74"/>
                <a:gd name="T33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4" h="127">
                  <a:moveTo>
                    <a:pt x="11" y="9"/>
                  </a:moveTo>
                  <a:lnTo>
                    <a:pt x="11" y="118"/>
                  </a:lnTo>
                  <a:lnTo>
                    <a:pt x="25" y="118"/>
                  </a:lnTo>
                  <a:cubicBezTo>
                    <a:pt x="37" y="118"/>
                    <a:pt x="45" y="116"/>
                    <a:pt x="50" y="113"/>
                  </a:cubicBezTo>
                  <a:cubicBezTo>
                    <a:pt x="55" y="110"/>
                    <a:pt x="59" y="104"/>
                    <a:pt x="60" y="95"/>
                  </a:cubicBezTo>
                  <a:cubicBezTo>
                    <a:pt x="62" y="88"/>
                    <a:pt x="63" y="75"/>
                    <a:pt x="63" y="56"/>
                  </a:cubicBezTo>
                  <a:cubicBezTo>
                    <a:pt x="63" y="38"/>
                    <a:pt x="60" y="25"/>
                    <a:pt x="56" y="19"/>
                  </a:cubicBezTo>
                  <a:cubicBezTo>
                    <a:pt x="52" y="13"/>
                    <a:pt x="42" y="9"/>
                    <a:pt x="26" y="9"/>
                  </a:cubicBezTo>
                  <a:lnTo>
                    <a:pt x="11" y="9"/>
                  </a:lnTo>
                  <a:close/>
                  <a:moveTo>
                    <a:pt x="0" y="127"/>
                  </a:moveTo>
                  <a:lnTo>
                    <a:pt x="0" y="0"/>
                  </a:lnTo>
                  <a:lnTo>
                    <a:pt x="34" y="0"/>
                  </a:lnTo>
                  <a:cubicBezTo>
                    <a:pt x="51" y="0"/>
                    <a:pt x="62" y="5"/>
                    <a:pt x="67" y="16"/>
                  </a:cubicBezTo>
                  <a:cubicBezTo>
                    <a:pt x="72" y="24"/>
                    <a:pt x="74" y="40"/>
                    <a:pt x="74" y="64"/>
                  </a:cubicBezTo>
                  <a:cubicBezTo>
                    <a:pt x="74" y="87"/>
                    <a:pt x="71" y="103"/>
                    <a:pt x="66" y="111"/>
                  </a:cubicBezTo>
                  <a:cubicBezTo>
                    <a:pt x="60" y="122"/>
                    <a:pt x="47" y="127"/>
                    <a:pt x="29" y="127"/>
                  </a:cubicBezTo>
                  <a:lnTo>
                    <a:pt x="0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6" name="Freeform 32"/>
            <p:cNvSpPr>
              <a:spLocks/>
            </p:cNvSpPr>
            <p:nvPr userDrawn="1"/>
          </p:nvSpPr>
          <p:spPr bwMode="auto">
            <a:xfrm>
              <a:off x="2037" y="2530"/>
              <a:ext cx="20" cy="29"/>
            </a:xfrm>
            <a:custGeom>
              <a:avLst/>
              <a:gdLst>
                <a:gd name="T0" fmla="*/ 42 w 84"/>
                <a:gd name="T1" fmla="*/ 114 h 127"/>
                <a:gd name="T2" fmla="*/ 73 w 84"/>
                <a:gd name="T3" fmla="*/ 0 h 127"/>
                <a:gd name="T4" fmla="*/ 84 w 84"/>
                <a:gd name="T5" fmla="*/ 0 h 127"/>
                <a:gd name="T6" fmla="*/ 49 w 84"/>
                <a:gd name="T7" fmla="*/ 127 h 127"/>
                <a:gd name="T8" fmla="*/ 35 w 84"/>
                <a:gd name="T9" fmla="*/ 127 h 127"/>
                <a:gd name="T10" fmla="*/ 0 w 84"/>
                <a:gd name="T11" fmla="*/ 0 h 127"/>
                <a:gd name="T12" fmla="*/ 12 w 84"/>
                <a:gd name="T13" fmla="*/ 0 h 127"/>
                <a:gd name="T14" fmla="*/ 42 w 84"/>
                <a:gd name="T15" fmla="*/ 11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27">
                  <a:moveTo>
                    <a:pt x="42" y="114"/>
                  </a:moveTo>
                  <a:lnTo>
                    <a:pt x="73" y="0"/>
                  </a:lnTo>
                  <a:lnTo>
                    <a:pt x="84" y="0"/>
                  </a:lnTo>
                  <a:lnTo>
                    <a:pt x="49" y="127"/>
                  </a:lnTo>
                  <a:lnTo>
                    <a:pt x="35" y="127"/>
                  </a:lnTo>
                  <a:lnTo>
                    <a:pt x="0" y="0"/>
                  </a:lnTo>
                  <a:lnTo>
                    <a:pt x="12" y="0"/>
                  </a:lnTo>
                  <a:lnTo>
                    <a:pt x="42" y="1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7" name="Freeform 33"/>
            <p:cNvSpPr>
              <a:spLocks noEditPoints="1"/>
            </p:cNvSpPr>
            <p:nvPr userDrawn="1"/>
          </p:nvSpPr>
          <p:spPr bwMode="auto">
            <a:xfrm>
              <a:off x="2060" y="2529"/>
              <a:ext cx="18" cy="31"/>
            </a:xfrm>
            <a:custGeom>
              <a:avLst/>
              <a:gdLst>
                <a:gd name="T0" fmla="*/ 11 w 77"/>
                <a:gd name="T1" fmla="*/ 66 h 133"/>
                <a:gd name="T2" fmla="*/ 15 w 77"/>
                <a:gd name="T3" fmla="*/ 107 h 133"/>
                <a:gd name="T4" fmla="*/ 38 w 77"/>
                <a:gd name="T5" fmla="*/ 123 h 133"/>
                <a:gd name="T6" fmla="*/ 62 w 77"/>
                <a:gd name="T7" fmla="*/ 107 h 133"/>
                <a:gd name="T8" fmla="*/ 65 w 77"/>
                <a:gd name="T9" fmla="*/ 66 h 133"/>
                <a:gd name="T10" fmla="*/ 62 w 77"/>
                <a:gd name="T11" fmla="*/ 25 h 133"/>
                <a:gd name="T12" fmla="*/ 38 w 77"/>
                <a:gd name="T13" fmla="*/ 10 h 133"/>
                <a:gd name="T14" fmla="*/ 15 w 77"/>
                <a:gd name="T15" fmla="*/ 25 h 133"/>
                <a:gd name="T16" fmla="*/ 11 w 77"/>
                <a:gd name="T17" fmla="*/ 66 h 133"/>
                <a:gd name="T18" fmla="*/ 0 w 77"/>
                <a:gd name="T19" fmla="*/ 66 h 133"/>
                <a:gd name="T20" fmla="*/ 5 w 77"/>
                <a:gd name="T21" fmla="*/ 20 h 133"/>
                <a:gd name="T22" fmla="*/ 38 w 77"/>
                <a:gd name="T23" fmla="*/ 0 h 133"/>
                <a:gd name="T24" fmla="*/ 72 w 77"/>
                <a:gd name="T25" fmla="*/ 20 h 133"/>
                <a:gd name="T26" fmla="*/ 77 w 77"/>
                <a:gd name="T27" fmla="*/ 66 h 133"/>
                <a:gd name="T28" fmla="*/ 72 w 77"/>
                <a:gd name="T29" fmla="*/ 112 h 133"/>
                <a:gd name="T30" fmla="*/ 38 w 77"/>
                <a:gd name="T31" fmla="*/ 133 h 133"/>
                <a:gd name="T32" fmla="*/ 5 w 77"/>
                <a:gd name="T33" fmla="*/ 112 h 133"/>
                <a:gd name="T34" fmla="*/ 0 w 77"/>
                <a:gd name="T35" fmla="*/ 66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7" h="133">
                  <a:moveTo>
                    <a:pt x="11" y="66"/>
                  </a:moveTo>
                  <a:cubicBezTo>
                    <a:pt x="11" y="87"/>
                    <a:pt x="12" y="101"/>
                    <a:pt x="15" y="107"/>
                  </a:cubicBezTo>
                  <a:cubicBezTo>
                    <a:pt x="18" y="118"/>
                    <a:pt x="26" y="123"/>
                    <a:pt x="38" y="123"/>
                  </a:cubicBezTo>
                  <a:cubicBezTo>
                    <a:pt x="50" y="123"/>
                    <a:pt x="58" y="118"/>
                    <a:pt x="62" y="107"/>
                  </a:cubicBezTo>
                  <a:cubicBezTo>
                    <a:pt x="64" y="101"/>
                    <a:pt x="65" y="87"/>
                    <a:pt x="65" y="66"/>
                  </a:cubicBezTo>
                  <a:cubicBezTo>
                    <a:pt x="65" y="46"/>
                    <a:pt x="64" y="32"/>
                    <a:pt x="62" y="25"/>
                  </a:cubicBezTo>
                  <a:cubicBezTo>
                    <a:pt x="58" y="15"/>
                    <a:pt x="50" y="10"/>
                    <a:pt x="38" y="10"/>
                  </a:cubicBezTo>
                  <a:cubicBezTo>
                    <a:pt x="26" y="10"/>
                    <a:pt x="18" y="15"/>
                    <a:pt x="15" y="25"/>
                  </a:cubicBezTo>
                  <a:cubicBezTo>
                    <a:pt x="12" y="32"/>
                    <a:pt x="11" y="46"/>
                    <a:pt x="11" y="66"/>
                  </a:cubicBezTo>
                  <a:close/>
                  <a:moveTo>
                    <a:pt x="0" y="66"/>
                  </a:moveTo>
                  <a:cubicBezTo>
                    <a:pt x="0" y="44"/>
                    <a:pt x="1" y="29"/>
                    <a:pt x="5" y="20"/>
                  </a:cubicBezTo>
                  <a:cubicBezTo>
                    <a:pt x="10" y="7"/>
                    <a:pt x="21" y="0"/>
                    <a:pt x="38" y="0"/>
                  </a:cubicBezTo>
                  <a:cubicBezTo>
                    <a:pt x="55" y="0"/>
                    <a:pt x="66" y="7"/>
                    <a:pt x="72" y="20"/>
                  </a:cubicBezTo>
                  <a:cubicBezTo>
                    <a:pt x="75" y="29"/>
                    <a:pt x="77" y="44"/>
                    <a:pt x="77" y="66"/>
                  </a:cubicBezTo>
                  <a:cubicBezTo>
                    <a:pt x="77" y="89"/>
                    <a:pt x="75" y="104"/>
                    <a:pt x="72" y="112"/>
                  </a:cubicBezTo>
                  <a:cubicBezTo>
                    <a:pt x="66" y="126"/>
                    <a:pt x="55" y="133"/>
                    <a:pt x="38" y="133"/>
                  </a:cubicBezTo>
                  <a:cubicBezTo>
                    <a:pt x="21" y="133"/>
                    <a:pt x="10" y="126"/>
                    <a:pt x="5" y="112"/>
                  </a:cubicBezTo>
                  <a:cubicBezTo>
                    <a:pt x="1" y="104"/>
                    <a:pt x="0" y="89"/>
                    <a:pt x="0" y="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8" name="Freeform 34"/>
            <p:cNvSpPr>
              <a:spLocks/>
            </p:cNvSpPr>
            <p:nvPr userDrawn="1"/>
          </p:nvSpPr>
          <p:spPr bwMode="auto">
            <a:xfrm>
              <a:off x="2082" y="2529"/>
              <a:ext cx="17" cy="31"/>
            </a:xfrm>
            <a:custGeom>
              <a:avLst/>
              <a:gdLst>
                <a:gd name="T0" fmla="*/ 39 w 71"/>
                <a:gd name="T1" fmla="*/ 133 h 133"/>
                <a:gd name="T2" fmla="*/ 5 w 71"/>
                <a:gd name="T3" fmla="*/ 112 h 133"/>
                <a:gd name="T4" fmla="*/ 0 w 71"/>
                <a:gd name="T5" fmla="*/ 66 h 133"/>
                <a:gd name="T6" fmla="*/ 5 w 71"/>
                <a:gd name="T7" fmla="*/ 20 h 133"/>
                <a:gd name="T8" fmla="*/ 39 w 71"/>
                <a:gd name="T9" fmla="*/ 0 h 133"/>
                <a:gd name="T10" fmla="*/ 66 w 71"/>
                <a:gd name="T11" fmla="*/ 14 h 133"/>
                <a:gd name="T12" fmla="*/ 70 w 71"/>
                <a:gd name="T13" fmla="*/ 37 h 133"/>
                <a:gd name="T14" fmla="*/ 59 w 71"/>
                <a:gd name="T15" fmla="*/ 37 h 133"/>
                <a:gd name="T16" fmla="*/ 39 w 71"/>
                <a:gd name="T17" fmla="*/ 10 h 133"/>
                <a:gd name="T18" fmla="*/ 15 w 71"/>
                <a:gd name="T19" fmla="*/ 25 h 133"/>
                <a:gd name="T20" fmla="*/ 12 w 71"/>
                <a:gd name="T21" fmla="*/ 66 h 133"/>
                <a:gd name="T22" fmla="*/ 15 w 71"/>
                <a:gd name="T23" fmla="*/ 107 h 133"/>
                <a:gd name="T24" fmla="*/ 39 w 71"/>
                <a:gd name="T25" fmla="*/ 123 h 133"/>
                <a:gd name="T26" fmla="*/ 59 w 71"/>
                <a:gd name="T27" fmla="*/ 94 h 133"/>
                <a:gd name="T28" fmla="*/ 71 w 71"/>
                <a:gd name="T29" fmla="*/ 94 h 133"/>
                <a:gd name="T30" fmla="*/ 66 w 71"/>
                <a:gd name="T31" fmla="*/ 116 h 133"/>
                <a:gd name="T32" fmla="*/ 39 w 71"/>
                <a:gd name="T33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1" h="133">
                  <a:moveTo>
                    <a:pt x="39" y="133"/>
                  </a:moveTo>
                  <a:cubicBezTo>
                    <a:pt x="22" y="133"/>
                    <a:pt x="10" y="126"/>
                    <a:pt x="5" y="112"/>
                  </a:cubicBezTo>
                  <a:cubicBezTo>
                    <a:pt x="2" y="104"/>
                    <a:pt x="0" y="89"/>
                    <a:pt x="0" y="66"/>
                  </a:cubicBezTo>
                  <a:cubicBezTo>
                    <a:pt x="0" y="44"/>
                    <a:pt x="2" y="29"/>
                    <a:pt x="5" y="20"/>
                  </a:cubicBezTo>
                  <a:cubicBezTo>
                    <a:pt x="11" y="7"/>
                    <a:pt x="22" y="0"/>
                    <a:pt x="39" y="0"/>
                  </a:cubicBezTo>
                  <a:cubicBezTo>
                    <a:pt x="52" y="0"/>
                    <a:pt x="61" y="5"/>
                    <a:pt x="66" y="14"/>
                  </a:cubicBezTo>
                  <a:cubicBezTo>
                    <a:pt x="69" y="20"/>
                    <a:pt x="70" y="27"/>
                    <a:pt x="70" y="37"/>
                  </a:cubicBezTo>
                  <a:lnTo>
                    <a:pt x="59" y="37"/>
                  </a:lnTo>
                  <a:cubicBezTo>
                    <a:pt x="59" y="19"/>
                    <a:pt x="52" y="10"/>
                    <a:pt x="39" y="10"/>
                  </a:cubicBezTo>
                  <a:cubicBezTo>
                    <a:pt x="27" y="10"/>
                    <a:pt x="19" y="15"/>
                    <a:pt x="15" y="25"/>
                  </a:cubicBezTo>
                  <a:cubicBezTo>
                    <a:pt x="13" y="32"/>
                    <a:pt x="12" y="46"/>
                    <a:pt x="12" y="66"/>
                  </a:cubicBezTo>
                  <a:cubicBezTo>
                    <a:pt x="12" y="87"/>
                    <a:pt x="13" y="101"/>
                    <a:pt x="15" y="107"/>
                  </a:cubicBezTo>
                  <a:cubicBezTo>
                    <a:pt x="19" y="118"/>
                    <a:pt x="27" y="123"/>
                    <a:pt x="39" y="123"/>
                  </a:cubicBezTo>
                  <a:cubicBezTo>
                    <a:pt x="52" y="123"/>
                    <a:pt x="59" y="113"/>
                    <a:pt x="59" y="94"/>
                  </a:cubicBezTo>
                  <a:lnTo>
                    <a:pt x="71" y="94"/>
                  </a:lnTo>
                  <a:cubicBezTo>
                    <a:pt x="71" y="102"/>
                    <a:pt x="69" y="110"/>
                    <a:pt x="66" y="116"/>
                  </a:cubicBezTo>
                  <a:cubicBezTo>
                    <a:pt x="61" y="127"/>
                    <a:pt x="52" y="133"/>
                    <a:pt x="39" y="1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9" name="Freeform 35"/>
            <p:cNvSpPr>
              <a:spLocks noEditPoints="1"/>
            </p:cNvSpPr>
            <p:nvPr userDrawn="1"/>
          </p:nvSpPr>
          <p:spPr bwMode="auto">
            <a:xfrm>
              <a:off x="2101" y="2530"/>
              <a:ext cx="22" cy="29"/>
            </a:xfrm>
            <a:custGeom>
              <a:avLst/>
              <a:gdLst>
                <a:gd name="T0" fmla="*/ 40 w 93"/>
                <a:gd name="T1" fmla="*/ 0 h 127"/>
                <a:gd name="T2" fmla="*/ 53 w 93"/>
                <a:gd name="T3" fmla="*/ 0 h 127"/>
                <a:gd name="T4" fmla="*/ 93 w 93"/>
                <a:gd name="T5" fmla="*/ 127 h 127"/>
                <a:gd name="T6" fmla="*/ 81 w 93"/>
                <a:gd name="T7" fmla="*/ 127 h 127"/>
                <a:gd name="T8" fmla="*/ 71 w 93"/>
                <a:gd name="T9" fmla="*/ 94 h 127"/>
                <a:gd name="T10" fmla="*/ 21 w 93"/>
                <a:gd name="T11" fmla="*/ 94 h 127"/>
                <a:gd name="T12" fmla="*/ 11 w 93"/>
                <a:gd name="T13" fmla="*/ 127 h 127"/>
                <a:gd name="T14" fmla="*/ 0 w 93"/>
                <a:gd name="T15" fmla="*/ 127 h 127"/>
                <a:gd name="T16" fmla="*/ 40 w 93"/>
                <a:gd name="T17" fmla="*/ 0 h 127"/>
                <a:gd name="T18" fmla="*/ 24 w 93"/>
                <a:gd name="T19" fmla="*/ 84 h 127"/>
                <a:gd name="T20" fmla="*/ 68 w 93"/>
                <a:gd name="T21" fmla="*/ 84 h 127"/>
                <a:gd name="T22" fmla="*/ 46 w 93"/>
                <a:gd name="T23" fmla="*/ 12 h 127"/>
                <a:gd name="T24" fmla="*/ 46 w 93"/>
                <a:gd name="T25" fmla="*/ 12 h 127"/>
                <a:gd name="T26" fmla="*/ 24 w 93"/>
                <a:gd name="T27" fmla="*/ 8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" h="127">
                  <a:moveTo>
                    <a:pt x="40" y="0"/>
                  </a:moveTo>
                  <a:lnTo>
                    <a:pt x="53" y="0"/>
                  </a:lnTo>
                  <a:lnTo>
                    <a:pt x="93" y="127"/>
                  </a:lnTo>
                  <a:lnTo>
                    <a:pt x="81" y="127"/>
                  </a:lnTo>
                  <a:lnTo>
                    <a:pt x="71" y="94"/>
                  </a:lnTo>
                  <a:lnTo>
                    <a:pt x="21" y="94"/>
                  </a:lnTo>
                  <a:lnTo>
                    <a:pt x="11" y="127"/>
                  </a:lnTo>
                  <a:lnTo>
                    <a:pt x="0" y="127"/>
                  </a:lnTo>
                  <a:lnTo>
                    <a:pt x="40" y="0"/>
                  </a:lnTo>
                  <a:close/>
                  <a:moveTo>
                    <a:pt x="24" y="84"/>
                  </a:moveTo>
                  <a:lnTo>
                    <a:pt x="68" y="84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24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0" name="Freeform 36"/>
            <p:cNvSpPr>
              <a:spLocks/>
            </p:cNvSpPr>
            <p:nvPr userDrawn="1"/>
          </p:nvSpPr>
          <p:spPr bwMode="auto">
            <a:xfrm>
              <a:off x="2121" y="2530"/>
              <a:ext cx="17" cy="29"/>
            </a:xfrm>
            <a:custGeom>
              <a:avLst/>
              <a:gdLst>
                <a:gd name="T0" fmla="*/ 31 w 73"/>
                <a:gd name="T1" fmla="*/ 127 h 127"/>
                <a:gd name="T2" fmla="*/ 31 w 73"/>
                <a:gd name="T3" fmla="*/ 9 h 127"/>
                <a:gd name="T4" fmla="*/ 0 w 73"/>
                <a:gd name="T5" fmla="*/ 9 h 127"/>
                <a:gd name="T6" fmla="*/ 0 w 73"/>
                <a:gd name="T7" fmla="*/ 0 h 127"/>
                <a:gd name="T8" fmla="*/ 73 w 73"/>
                <a:gd name="T9" fmla="*/ 0 h 127"/>
                <a:gd name="T10" fmla="*/ 73 w 73"/>
                <a:gd name="T11" fmla="*/ 9 h 127"/>
                <a:gd name="T12" fmla="*/ 42 w 73"/>
                <a:gd name="T13" fmla="*/ 9 h 127"/>
                <a:gd name="T14" fmla="*/ 42 w 73"/>
                <a:gd name="T15" fmla="*/ 127 h 127"/>
                <a:gd name="T16" fmla="*/ 31 w 73"/>
                <a:gd name="T17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27">
                  <a:moveTo>
                    <a:pt x="31" y="127"/>
                  </a:moveTo>
                  <a:lnTo>
                    <a:pt x="31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73" y="0"/>
                  </a:lnTo>
                  <a:lnTo>
                    <a:pt x="73" y="9"/>
                  </a:lnTo>
                  <a:lnTo>
                    <a:pt x="42" y="9"/>
                  </a:lnTo>
                  <a:lnTo>
                    <a:pt x="42" y="127"/>
                  </a:lnTo>
                  <a:lnTo>
                    <a:pt x="31" y="1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1" name="Freeform 37"/>
            <p:cNvSpPr>
              <a:spLocks/>
            </p:cNvSpPr>
            <p:nvPr userDrawn="1"/>
          </p:nvSpPr>
          <p:spPr bwMode="auto">
            <a:xfrm>
              <a:off x="2142" y="2530"/>
              <a:ext cx="13" cy="29"/>
            </a:xfrm>
            <a:custGeom>
              <a:avLst/>
              <a:gdLst>
                <a:gd name="T0" fmla="*/ 0 w 59"/>
                <a:gd name="T1" fmla="*/ 0 h 127"/>
                <a:gd name="T2" fmla="*/ 57 w 59"/>
                <a:gd name="T3" fmla="*/ 0 h 127"/>
                <a:gd name="T4" fmla="*/ 57 w 59"/>
                <a:gd name="T5" fmla="*/ 9 h 127"/>
                <a:gd name="T6" fmla="*/ 11 w 59"/>
                <a:gd name="T7" fmla="*/ 9 h 127"/>
                <a:gd name="T8" fmla="*/ 11 w 59"/>
                <a:gd name="T9" fmla="*/ 57 h 127"/>
                <a:gd name="T10" fmla="*/ 55 w 59"/>
                <a:gd name="T11" fmla="*/ 57 h 127"/>
                <a:gd name="T12" fmla="*/ 55 w 59"/>
                <a:gd name="T13" fmla="*/ 66 h 127"/>
                <a:gd name="T14" fmla="*/ 11 w 59"/>
                <a:gd name="T15" fmla="*/ 66 h 127"/>
                <a:gd name="T16" fmla="*/ 11 w 59"/>
                <a:gd name="T17" fmla="*/ 118 h 127"/>
                <a:gd name="T18" fmla="*/ 59 w 59"/>
                <a:gd name="T19" fmla="*/ 118 h 127"/>
                <a:gd name="T20" fmla="*/ 59 w 59"/>
                <a:gd name="T21" fmla="*/ 127 h 127"/>
                <a:gd name="T22" fmla="*/ 0 w 59"/>
                <a:gd name="T23" fmla="*/ 127 h 127"/>
                <a:gd name="T24" fmla="*/ 0 w 59"/>
                <a:gd name="T25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127">
                  <a:moveTo>
                    <a:pt x="0" y="0"/>
                  </a:moveTo>
                  <a:lnTo>
                    <a:pt x="57" y="0"/>
                  </a:lnTo>
                  <a:lnTo>
                    <a:pt x="57" y="9"/>
                  </a:lnTo>
                  <a:lnTo>
                    <a:pt x="11" y="9"/>
                  </a:lnTo>
                  <a:lnTo>
                    <a:pt x="11" y="57"/>
                  </a:lnTo>
                  <a:lnTo>
                    <a:pt x="55" y="57"/>
                  </a:lnTo>
                  <a:lnTo>
                    <a:pt x="55" y="66"/>
                  </a:lnTo>
                  <a:lnTo>
                    <a:pt x="11" y="66"/>
                  </a:lnTo>
                  <a:lnTo>
                    <a:pt x="11" y="118"/>
                  </a:lnTo>
                  <a:lnTo>
                    <a:pt x="59" y="118"/>
                  </a:lnTo>
                  <a:lnTo>
                    <a:pt x="59" y="127"/>
                  </a:lnTo>
                  <a:lnTo>
                    <a:pt x="0" y="1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2" name="Freeform 38"/>
            <p:cNvSpPr>
              <a:spLocks/>
            </p:cNvSpPr>
            <p:nvPr userDrawn="1"/>
          </p:nvSpPr>
          <p:spPr bwMode="auto">
            <a:xfrm>
              <a:off x="2158" y="2529"/>
              <a:ext cx="17" cy="31"/>
            </a:xfrm>
            <a:custGeom>
              <a:avLst/>
              <a:gdLst>
                <a:gd name="T0" fmla="*/ 70 w 70"/>
                <a:gd name="T1" fmla="*/ 35 h 133"/>
                <a:gd name="T2" fmla="*/ 59 w 70"/>
                <a:gd name="T3" fmla="*/ 35 h 133"/>
                <a:gd name="T4" fmla="*/ 54 w 70"/>
                <a:gd name="T5" fmla="*/ 16 h 133"/>
                <a:gd name="T6" fmla="*/ 37 w 70"/>
                <a:gd name="T7" fmla="*/ 10 h 133"/>
                <a:gd name="T8" fmla="*/ 15 w 70"/>
                <a:gd name="T9" fmla="*/ 30 h 133"/>
                <a:gd name="T10" fmla="*/ 21 w 70"/>
                <a:gd name="T11" fmla="*/ 48 h 133"/>
                <a:gd name="T12" fmla="*/ 39 w 70"/>
                <a:gd name="T13" fmla="*/ 59 h 133"/>
                <a:gd name="T14" fmla="*/ 54 w 70"/>
                <a:gd name="T15" fmla="*/ 69 h 133"/>
                <a:gd name="T16" fmla="*/ 66 w 70"/>
                <a:gd name="T17" fmla="*/ 80 h 133"/>
                <a:gd name="T18" fmla="*/ 70 w 70"/>
                <a:gd name="T19" fmla="*/ 99 h 133"/>
                <a:gd name="T20" fmla="*/ 36 w 70"/>
                <a:gd name="T21" fmla="*/ 133 h 133"/>
                <a:gd name="T22" fmla="*/ 1 w 70"/>
                <a:gd name="T23" fmla="*/ 94 h 133"/>
                <a:gd name="T24" fmla="*/ 13 w 70"/>
                <a:gd name="T25" fmla="*/ 94 h 133"/>
                <a:gd name="T26" fmla="*/ 16 w 70"/>
                <a:gd name="T27" fmla="*/ 114 h 133"/>
                <a:gd name="T28" fmla="*/ 37 w 70"/>
                <a:gd name="T29" fmla="*/ 123 h 133"/>
                <a:gd name="T30" fmla="*/ 59 w 70"/>
                <a:gd name="T31" fmla="*/ 100 h 133"/>
                <a:gd name="T32" fmla="*/ 51 w 70"/>
                <a:gd name="T33" fmla="*/ 81 h 133"/>
                <a:gd name="T34" fmla="*/ 29 w 70"/>
                <a:gd name="T35" fmla="*/ 67 h 133"/>
                <a:gd name="T36" fmla="*/ 7 w 70"/>
                <a:gd name="T37" fmla="*/ 48 h 133"/>
                <a:gd name="T38" fmla="*/ 3 w 70"/>
                <a:gd name="T39" fmla="*/ 31 h 133"/>
                <a:gd name="T40" fmla="*/ 38 w 70"/>
                <a:gd name="T41" fmla="*/ 0 h 133"/>
                <a:gd name="T42" fmla="*/ 70 w 70"/>
                <a:gd name="T43" fmla="*/ 35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0" h="133">
                  <a:moveTo>
                    <a:pt x="70" y="35"/>
                  </a:moveTo>
                  <a:lnTo>
                    <a:pt x="59" y="35"/>
                  </a:lnTo>
                  <a:cubicBezTo>
                    <a:pt x="59" y="26"/>
                    <a:pt x="57" y="20"/>
                    <a:pt x="54" y="16"/>
                  </a:cubicBezTo>
                  <a:cubicBezTo>
                    <a:pt x="51" y="12"/>
                    <a:pt x="45" y="10"/>
                    <a:pt x="37" y="10"/>
                  </a:cubicBezTo>
                  <a:cubicBezTo>
                    <a:pt x="22" y="10"/>
                    <a:pt x="15" y="16"/>
                    <a:pt x="15" y="30"/>
                  </a:cubicBezTo>
                  <a:cubicBezTo>
                    <a:pt x="15" y="38"/>
                    <a:pt x="17" y="44"/>
                    <a:pt x="21" y="48"/>
                  </a:cubicBezTo>
                  <a:cubicBezTo>
                    <a:pt x="27" y="52"/>
                    <a:pt x="33" y="55"/>
                    <a:pt x="39" y="59"/>
                  </a:cubicBezTo>
                  <a:cubicBezTo>
                    <a:pt x="44" y="63"/>
                    <a:pt x="49" y="66"/>
                    <a:pt x="54" y="69"/>
                  </a:cubicBezTo>
                  <a:cubicBezTo>
                    <a:pt x="59" y="73"/>
                    <a:pt x="63" y="76"/>
                    <a:pt x="66" y="80"/>
                  </a:cubicBezTo>
                  <a:cubicBezTo>
                    <a:pt x="69" y="85"/>
                    <a:pt x="70" y="91"/>
                    <a:pt x="70" y="99"/>
                  </a:cubicBezTo>
                  <a:cubicBezTo>
                    <a:pt x="70" y="121"/>
                    <a:pt x="59" y="133"/>
                    <a:pt x="36" y="133"/>
                  </a:cubicBezTo>
                  <a:cubicBezTo>
                    <a:pt x="12" y="133"/>
                    <a:pt x="0" y="120"/>
                    <a:pt x="1" y="94"/>
                  </a:cubicBezTo>
                  <a:lnTo>
                    <a:pt x="13" y="94"/>
                  </a:lnTo>
                  <a:cubicBezTo>
                    <a:pt x="13" y="103"/>
                    <a:pt x="14" y="110"/>
                    <a:pt x="16" y="114"/>
                  </a:cubicBezTo>
                  <a:cubicBezTo>
                    <a:pt x="20" y="120"/>
                    <a:pt x="27" y="123"/>
                    <a:pt x="37" y="123"/>
                  </a:cubicBezTo>
                  <a:cubicBezTo>
                    <a:pt x="52" y="123"/>
                    <a:pt x="59" y="115"/>
                    <a:pt x="59" y="100"/>
                  </a:cubicBezTo>
                  <a:cubicBezTo>
                    <a:pt x="59" y="93"/>
                    <a:pt x="56" y="86"/>
                    <a:pt x="51" y="81"/>
                  </a:cubicBezTo>
                  <a:cubicBezTo>
                    <a:pt x="49" y="79"/>
                    <a:pt x="41" y="74"/>
                    <a:pt x="29" y="67"/>
                  </a:cubicBezTo>
                  <a:cubicBezTo>
                    <a:pt x="18" y="60"/>
                    <a:pt x="10" y="54"/>
                    <a:pt x="7" y="48"/>
                  </a:cubicBezTo>
                  <a:cubicBezTo>
                    <a:pt x="5" y="44"/>
                    <a:pt x="3" y="39"/>
                    <a:pt x="3" y="31"/>
                  </a:cubicBezTo>
                  <a:cubicBezTo>
                    <a:pt x="3" y="11"/>
                    <a:pt x="15" y="0"/>
                    <a:pt x="38" y="0"/>
                  </a:cubicBezTo>
                  <a:cubicBezTo>
                    <a:pt x="60" y="0"/>
                    <a:pt x="70" y="12"/>
                    <a:pt x="70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525A79-7986-443F-BA00-5DA51F349374}" type="datetimeFigureOut">
              <a:rPr lang="en-US" smtClean="0"/>
              <a:pPr/>
              <a:t>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DAA208-30A3-46D9-8475-352B4EA3B5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mands and driv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AutoShape 20"/>
          <p:cNvSpPr>
            <a:spLocks noChangeArrowheads="1"/>
          </p:cNvSpPr>
          <p:nvPr userDrawn="1"/>
        </p:nvSpPr>
        <p:spPr bwMode="gray">
          <a:xfrm rot="19080000" flipH="1">
            <a:off x="4917249" y="2528326"/>
            <a:ext cx="1497623" cy="381000"/>
          </a:xfrm>
          <a:prstGeom prst="rightArrow">
            <a:avLst>
              <a:gd name="adj1" fmla="val 63333"/>
              <a:gd name="adj2" fmla="val 49582"/>
            </a:avLst>
          </a:prstGeom>
          <a:gradFill rotWithShape="1">
            <a:gsLst>
              <a:gs pos="0">
                <a:srgbClr val="DCDDDD"/>
              </a:gs>
              <a:gs pos="100000">
                <a:srgbClr val="97989A"/>
              </a:gs>
            </a:gsLst>
            <a:lin ang="0" scaled="1"/>
          </a:gradFill>
          <a:ln w="6350" algn="ctr">
            <a:noFill/>
            <a:miter lim="800000"/>
            <a:headEnd/>
            <a:tailEnd/>
          </a:ln>
          <a:effectLst/>
        </p:spPr>
        <p:txBody>
          <a:bodyPr rot="10800000" wrap="none" anchor="ctr">
            <a:noAutofit/>
          </a:bodyPr>
          <a:lstStyle/>
          <a:p>
            <a:endParaRPr lang="en-CA" dirty="0"/>
          </a:p>
        </p:txBody>
      </p:sp>
      <p:sp>
        <p:nvSpPr>
          <p:cNvPr id="53" name="AutoShape 17"/>
          <p:cNvSpPr>
            <a:spLocks noChangeArrowheads="1"/>
          </p:cNvSpPr>
          <p:nvPr userDrawn="1"/>
        </p:nvSpPr>
        <p:spPr bwMode="gray">
          <a:xfrm rot="2520000" flipH="1">
            <a:off x="4954975" y="4257994"/>
            <a:ext cx="1203868" cy="381000"/>
          </a:xfrm>
          <a:prstGeom prst="rightArrow">
            <a:avLst>
              <a:gd name="adj1" fmla="val 63333"/>
              <a:gd name="adj2" fmla="val 49582"/>
            </a:avLst>
          </a:prstGeom>
          <a:gradFill rotWithShape="1">
            <a:gsLst>
              <a:gs pos="0">
                <a:srgbClr val="DCDDDD"/>
              </a:gs>
              <a:gs pos="100000">
                <a:srgbClr val="97989A"/>
              </a:gs>
            </a:gsLst>
            <a:lin ang="0" scaled="1"/>
          </a:gradFill>
          <a:ln w="6350" algn="ctr">
            <a:noFill/>
            <a:miter lim="800000"/>
            <a:headEnd/>
            <a:tailEnd/>
          </a:ln>
          <a:effectLst/>
        </p:spPr>
        <p:txBody>
          <a:bodyPr rot="10800000" wrap="none" anchor="ctr">
            <a:noAutofit/>
          </a:bodyPr>
          <a:lstStyle/>
          <a:p>
            <a:pPr marL="0" algn="l" defTabSz="914400" rtl="0" eaLnBrk="1" latinLnBrk="0" hangingPunct="1"/>
            <a:endParaRPr lang="en-CA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Line 31"/>
          <p:cNvSpPr>
            <a:spLocks noChangeShapeType="1"/>
          </p:cNvSpPr>
          <p:nvPr userDrawn="1"/>
        </p:nvSpPr>
        <p:spPr bwMode="gray">
          <a:xfrm>
            <a:off x="0" y="908720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 bwMode="gray"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2" name="AutoShape 20"/>
          <p:cNvSpPr>
            <a:spLocks noChangeArrowheads="1"/>
          </p:cNvSpPr>
          <p:nvPr userDrawn="1"/>
        </p:nvSpPr>
        <p:spPr bwMode="gray">
          <a:xfrm>
            <a:off x="2668379" y="3264024"/>
            <a:ext cx="1140417" cy="381000"/>
          </a:xfrm>
          <a:prstGeom prst="rightArrow">
            <a:avLst>
              <a:gd name="adj1" fmla="val 63333"/>
              <a:gd name="adj2" fmla="val 49582"/>
            </a:avLst>
          </a:prstGeom>
          <a:gradFill rotWithShape="1">
            <a:gsLst>
              <a:gs pos="0">
                <a:srgbClr val="DCDDDD"/>
              </a:gs>
              <a:gs pos="100000">
                <a:srgbClr val="97989A"/>
              </a:gs>
            </a:gsLst>
            <a:lin ang="0" scaled="1"/>
          </a:gradFill>
          <a:ln w="6350" algn="ctr">
            <a:noFill/>
            <a:miter lim="800000"/>
            <a:headEnd/>
            <a:tailEnd/>
          </a:ln>
          <a:effectLst/>
        </p:spPr>
        <p:txBody>
          <a:bodyPr rot="10800000" wrap="none" anchor="ctr">
            <a:noAutofit/>
          </a:bodyPr>
          <a:lstStyle/>
          <a:p>
            <a:endParaRPr lang="en-CA" dirty="0"/>
          </a:p>
        </p:txBody>
      </p:sp>
      <p:sp>
        <p:nvSpPr>
          <p:cNvPr id="25" name="Text Placeholder 10"/>
          <p:cNvSpPr>
            <a:spLocks noGrp="1"/>
          </p:cNvSpPr>
          <p:nvPr userDrawn="1">
            <p:ph type="body" sz="quarter" idx="21"/>
          </p:nvPr>
        </p:nvSpPr>
        <p:spPr bwMode="gray">
          <a:xfrm>
            <a:off x="3753330" y="3031884"/>
            <a:ext cx="1525489" cy="1175353"/>
          </a:xfrm>
          <a:prstGeom prst="ellipse">
            <a:avLst/>
          </a:prstGeom>
          <a:solidFill>
            <a:srgbClr val="AA5CAA"/>
          </a:solidFill>
          <a:ln>
            <a:noFill/>
          </a:ln>
        </p:spPr>
        <p:txBody>
          <a:bodyPr lIns="54000" tIns="54000" rIns="54000" bIns="54000" anchor="ctr" anchorCtr="1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9" name="Text Placeholder 20"/>
          <p:cNvSpPr>
            <a:spLocks noGrp="1"/>
          </p:cNvSpPr>
          <p:nvPr>
            <p:ph type="body" sz="quarter" idx="22"/>
          </p:nvPr>
        </p:nvSpPr>
        <p:spPr bwMode="gray">
          <a:xfrm>
            <a:off x="642578" y="1698767"/>
            <a:ext cx="2025801" cy="3101834"/>
          </a:xfrm>
          <a:solidFill>
            <a:schemeClr val="bg1"/>
          </a:solidFill>
          <a:ln w="6350">
            <a:solidFill>
              <a:srgbClr val="409DAD"/>
            </a:solidFill>
          </a:ln>
        </p:spPr>
        <p:txBody>
          <a:bodyPr lIns="54000" tIns="54000" rIns="54000" bIns="54000">
            <a:noAutofit/>
          </a:bodyPr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1" name="Text Placeholder 20"/>
          <p:cNvSpPr>
            <a:spLocks noGrp="1"/>
          </p:cNvSpPr>
          <p:nvPr>
            <p:ph type="body" sz="quarter" idx="24"/>
          </p:nvPr>
        </p:nvSpPr>
        <p:spPr bwMode="gray">
          <a:xfrm>
            <a:off x="5968006" y="1628774"/>
            <a:ext cx="2525384" cy="1944688"/>
          </a:xfrm>
          <a:solidFill>
            <a:schemeClr val="bg1"/>
          </a:solidFill>
          <a:ln w="6350">
            <a:solidFill>
              <a:srgbClr val="409DAD"/>
            </a:solidFill>
          </a:ln>
        </p:spPr>
        <p:txBody>
          <a:bodyPr lIns="54000" tIns="54000" rIns="54000" bIns="54000">
            <a:noAutofit/>
          </a:bodyPr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32" name="Text Placeholder 20"/>
          <p:cNvSpPr>
            <a:spLocks noGrp="1"/>
          </p:cNvSpPr>
          <p:nvPr>
            <p:ph type="body" sz="quarter" idx="25"/>
          </p:nvPr>
        </p:nvSpPr>
        <p:spPr bwMode="gray">
          <a:xfrm>
            <a:off x="5977945" y="4207238"/>
            <a:ext cx="2525384" cy="1944688"/>
          </a:xfrm>
          <a:solidFill>
            <a:schemeClr val="bg1"/>
          </a:solidFill>
          <a:ln w="6350">
            <a:solidFill>
              <a:srgbClr val="409DAD"/>
            </a:solidFill>
          </a:ln>
        </p:spPr>
        <p:txBody>
          <a:bodyPr lIns="54000" tIns="54000" rIns="54000" bIns="54000">
            <a:noAutofit/>
          </a:bodyPr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60546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 bwMode="gray"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3" name="Line 31"/>
          <p:cNvSpPr>
            <a:spLocks noChangeShapeType="1"/>
          </p:cNvSpPr>
          <p:nvPr userDrawn="1"/>
        </p:nvSpPr>
        <p:spPr bwMode="gray">
          <a:xfrm>
            <a:off x="0" y="908720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35784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gray">
          <a:xfrm>
            <a:off x="1" y="904875"/>
            <a:ext cx="9143999" cy="5476453"/>
            <a:chOff x="1" y="904875"/>
            <a:chExt cx="9143999" cy="5476453"/>
          </a:xfrm>
          <a:noFill/>
        </p:grpSpPr>
        <p:grpSp>
          <p:nvGrpSpPr>
            <p:cNvPr id="10" name="Group 29"/>
            <p:cNvGrpSpPr/>
            <p:nvPr userDrawn="1"/>
          </p:nvGrpSpPr>
          <p:grpSpPr bwMode="gray">
            <a:xfrm>
              <a:off x="251521" y="1193800"/>
              <a:ext cx="8640960" cy="4896000"/>
              <a:chOff x="251521" y="1193800"/>
              <a:chExt cx="8640960" cy="4896000"/>
            </a:xfrm>
            <a:grpFill/>
          </p:grpSpPr>
          <p:sp>
            <p:nvSpPr>
              <p:cNvPr id="16" name="Rectangle 18"/>
              <p:cNvSpPr>
                <a:spLocks noChangeArrowheads="1"/>
              </p:cNvSpPr>
              <p:nvPr userDrawn="1"/>
            </p:nvSpPr>
            <p:spPr bwMode="gray">
              <a:xfrm>
                <a:off x="251521" y="1193800"/>
                <a:ext cx="8640960" cy="4894263"/>
              </a:xfrm>
              <a:prstGeom prst="rect">
                <a:avLst/>
              </a:prstGeom>
              <a:grp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7" name="Rectangle 19"/>
              <p:cNvSpPr>
                <a:spLocks noChangeArrowheads="1"/>
              </p:cNvSpPr>
              <p:nvPr userDrawn="1"/>
            </p:nvSpPr>
            <p:spPr bwMode="gray">
              <a:xfrm>
                <a:off x="251521" y="3568700"/>
                <a:ext cx="8640960" cy="144463"/>
              </a:xfrm>
              <a:prstGeom prst="rect">
                <a:avLst/>
              </a:prstGeom>
              <a:grp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8" name="Rectangle 20"/>
              <p:cNvSpPr>
                <a:spLocks noChangeArrowheads="1"/>
              </p:cNvSpPr>
              <p:nvPr userDrawn="1"/>
            </p:nvSpPr>
            <p:spPr bwMode="gray">
              <a:xfrm>
                <a:off x="3706318" y="1193800"/>
                <a:ext cx="144463" cy="4896000"/>
              </a:xfrm>
              <a:prstGeom prst="rect">
                <a:avLst/>
              </a:prstGeom>
              <a:grp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9" name="Rectangle 21"/>
              <p:cNvSpPr>
                <a:spLocks noChangeArrowheads="1"/>
              </p:cNvSpPr>
              <p:nvPr userDrawn="1"/>
            </p:nvSpPr>
            <p:spPr bwMode="gray">
              <a:xfrm>
                <a:off x="1836838" y="1193800"/>
                <a:ext cx="284163" cy="4896000"/>
              </a:xfrm>
              <a:prstGeom prst="rect">
                <a:avLst/>
              </a:prstGeom>
              <a:grp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20" name="Rectangle 22"/>
              <p:cNvSpPr>
                <a:spLocks noChangeArrowheads="1"/>
              </p:cNvSpPr>
              <p:nvPr userDrawn="1"/>
            </p:nvSpPr>
            <p:spPr bwMode="gray">
              <a:xfrm>
                <a:off x="5436098" y="1193800"/>
                <a:ext cx="142875" cy="4896000"/>
              </a:xfrm>
              <a:prstGeom prst="rect">
                <a:avLst/>
              </a:prstGeom>
              <a:grp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21" name="Rectangle 23"/>
              <p:cNvSpPr>
                <a:spLocks noChangeArrowheads="1"/>
              </p:cNvSpPr>
              <p:nvPr userDrawn="1"/>
            </p:nvSpPr>
            <p:spPr bwMode="gray">
              <a:xfrm>
                <a:off x="7164290" y="1193800"/>
                <a:ext cx="142875" cy="4896000"/>
              </a:xfrm>
              <a:prstGeom prst="rect">
                <a:avLst/>
              </a:prstGeom>
              <a:grp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grpSp>
          <p:nvGrpSpPr>
            <p:cNvPr id="11" name="Group 30"/>
            <p:cNvGrpSpPr/>
            <p:nvPr userDrawn="1"/>
          </p:nvGrpSpPr>
          <p:grpSpPr bwMode="gray">
            <a:xfrm>
              <a:off x="1" y="904875"/>
              <a:ext cx="9143999" cy="5476453"/>
              <a:chOff x="1" y="904875"/>
              <a:chExt cx="9143999" cy="5476453"/>
            </a:xfrm>
            <a:grpFill/>
          </p:grpSpPr>
          <p:sp>
            <p:nvSpPr>
              <p:cNvPr id="12" name="Rectangle 25"/>
              <p:cNvSpPr>
                <a:spLocks noChangeArrowheads="1"/>
              </p:cNvSpPr>
              <p:nvPr/>
            </p:nvSpPr>
            <p:spPr bwMode="gray">
              <a:xfrm>
                <a:off x="4913313" y="904875"/>
                <a:ext cx="71437" cy="291877"/>
              </a:xfrm>
              <a:prstGeom prst="rect">
                <a:avLst/>
              </a:prstGeom>
              <a:grp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3" name="Rectangle 26"/>
              <p:cNvSpPr>
                <a:spLocks noChangeArrowheads="1"/>
              </p:cNvSpPr>
              <p:nvPr/>
            </p:nvSpPr>
            <p:spPr bwMode="gray">
              <a:xfrm>
                <a:off x="4913313" y="6088063"/>
                <a:ext cx="71437" cy="293265"/>
              </a:xfrm>
              <a:prstGeom prst="rect">
                <a:avLst/>
              </a:prstGeom>
              <a:grp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4" name="Rectangle 27"/>
              <p:cNvSpPr>
                <a:spLocks noChangeArrowheads="1"/>
              </p:cNvSpPr>
              <p:nvPr/>
            </p:nvSpPr>
            <p:spPr bwMode="gray">
              <a:xfrm>
                <a:off x="1" y="3605213"/>
                <a:ext cx="251520" cy="71437"/>
              </a:xfrm>
              <a:prstGeom prst="rect">
                <a:avLst/>
              </a:prstGeom>
              <a:grp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5" name="Rectangle 27"/>
              <p:cNvSpPr>
                <a:spLocks noChangeArrowheads="1"/>
              </p:cNvSpPr>
              <p:nvPr userDrawn="1"/>
            </p:nvSpPr>
            <p:spPr bwMode="gray">
              <a:xfrm>
                <a:off x="8892480" y="3605213"/>
                <a:ext cx="251520" cy="71437"/>
              </a:xfrm>
              <a:prstGeom prst="rect">
                <a:avLst/>
              </a:prstGeom>
              <a:grp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</p:grpSp>
      </p:grpSp>
      <p:sp>
        <p:nvSpPr>
          <p:cNvPr id="7" name="Freeform 29"/>
          <p:cNvSpPr>
            <a:spLocks/>
          </p:cNvSpPr>
          <p:nvPr userDrawn="1"/>
        </p:nvSpPr>
        <p:spPr bwMode="gray">
          <a:xfrm>
            <a:off x="0" y="908720"/>
            <a:ext cx="1835695" cy="5474865"/>
          </a:xfrm>
          <a:custGeom>
            <a:avLst/>
            <a:gdLst>
              <a:gd name="T0" fmla="*/ 0 w 1260"/>
              <a:gd name="T1" fmla="*/ 0 h 3748"/>
              <a:gd name="T2" fmla="*/ 0 w 1260"/>
              <a:gd name="T3" fmla="*/ 3748 h 3748"/>
              <a:gd name="T4" fmla="*/ 1260 w 1260"/>
              <a:gd name="T5" fmla="*/ 3748 h 3748"/>
              <a:gd name="T6" fmla="*/ 1260 w 1260"/>
              <a:gd name="T7" fmla="*/ 0 h 3748"/>
              <a:gd name="T8" fmla="*/ 0 w 1260"/>
              <a:gd name="T9" fmla="*/ 0 h 3748"/>
              <a:gd name="T10" fmla="*/ 0 w 1260"/>
              <a:gd name="T11" fmla="*/ 0 h 37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60"/>
              <a:gd name="T19" fmla="*/ 0 h 3748"/>
              <a:gd name="T20" fmla="*/ 1260 w 1260"/>
              <a:gd name="T21" fmla="*/ 3748 h 37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60" h="3748">
                <a:moveTo>
                  <a:pt x="0" y="0"/>
                </a:moveTo>
                <a:lnTo>
                  <a:pt x="0" y="3748"/>
                </a:lnTo>
                <a:lnTo>
                  <a:pt x="1260" y="3748"/>
                </a:lnTo>
                <a:lnTo>
                  <a:pt x="1260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DDD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pPr marL="0" algn="l" defTabSz="914400" rtl="0" eaLnBrk="1" latinLnBrk="0" hangingPunct="1"/>
            <a:endParaRPr lang="en-GB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2"/>
          </p:nvPr>
        </p:nvSpPr>
        <p:spPr bwMode="gray">
          <a:xfrm>
            <a:off x="2123728" y="1196975"/>
            <a:ext cx="6768752" cy="4895850"/>
          </a:xfrm>
        </p:spPr>
        <p:txBody>
          <a:bodyPr>
            <a:noAutofit/>
          </a:bodyPr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 bwMode="gray">
          <a:xfrm>
            <a:off x="252046" y="1195200"/>
            <a:ext cx="1583650" cy="4895850"/>
          </a:xfrm>
        </p:spPr>
        <p:txBody>
          <a:bodyPr rIns="144000">
            <a:noAutofit/>
          </a:bodyPr>
          <a:lstStyle>
            <a:lvl1pPr>
              <a:lnSpc>
                <a:spcPct val="135000"/>
              </a:lnSpc>
              <a:defRPr sz="900">
                <a:solidFill>
                  <a:srgbClr val="00338D"/>
                </a:solidFill>
              </a:defRPr>
            </a:lvl1pPr>
            <a:lvl2pPr marL="180975" indent="-180975">
              <a:lnSpc>
                <a:spcPct val="135000"/>
              </a:lnSpc>
              <a:buClr>
                <a:srgbClr val="00338D"/>
              </a:buClr>
              <a:buFont typeface="Arial" pitchFamily="34" charset="0"/>
              <a:buChar char="■"/>
              <a:defRPr b="1">
                <a:solidFill>
                  <a:srgbClr val="00338D"/>
                </a:solidFill>
              </a:defRPr>
            </a:lvl2pPr>
            <a:lvl3pPr marL="361950" indent="-177800">
              <a:lnSpc>
                <a:spcPct val="135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39750" indent="-177800">
              <a:lnSpc>
                <a:spcPct val="135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9138" indent="-174625">
              <a:lnSpc>
                <a:spcPct val="135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baseline="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89535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1079500" indent="-18415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125730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+mn-cs"/>
              </a:defRPr>
            </a:lvl8pPr>
            <a:lvl9pPr marL="1401763" indent="-144463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22" name="Line 31"/>
          <p:cNvSpPr>
            <a:spLocks noChangeShapeType="1"/>
          </p:cNvSpPr>
          <p:nvPr userDrawn="1"/>
        </p:nvSpPr>
        <p:spPr bwMode="gray">
          <a:xfrm>
            <a:off x="0" y="908720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 bwMode="gray"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6293-C1FE-425C-A969-2EA73489B594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3205-B270-4523-A8EF-CFD9414CC7B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863173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6293-C1FE-425C-A969-2EA73489B594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3205-B270-4523-A8EF-CFD9414CC7B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09492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6293-C1FE-425C-A969-2EA73489B594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3205-B270-4523-A8EF-CFD9414CC7B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200808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6293-C1FE-425C-A969-2EA73489B594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3205-B270-4523-A8EF-CFD9414CC7B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360476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6293-C1FE-425C-A969-2EA73489B594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3205-B270-4523-A8EF-CFD9414CC7B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968785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6293-C1FE-425C-A969-2EA73489B594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3205-B270-4523-A8EF-CFD9414CC7B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447915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6293-C1FE-425C-A969-2EA73489B594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3205-B270-4523-A8EF-CFD9414CC7B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35363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6293-C1FE-425C-A969-2EA73489B594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3205-B270-4523-A8EF-CFD9414CC7B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953614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6293-C1FE-425C-A969-2EA73489B594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3205-B270-4523-A8EF-CFD9414CC7B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009932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6293-C1FE-425C-A969-2EA73489B594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3205-B270-4523-A8EF-CFD9414CC7B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25098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29"/>
          <p:cNvSpPr>
            <a:spLocks/>
          </p:cNvSpPr>
          <p:nvPr userDrawn="1"/>
        </p:nvSpPr>
        <p:spPr bwMode="gray">
          <a:xfrm>
            <a:off x="0" y="908720"/>
            <a:ext cx="1835695" cy="5474865"/>
          </a:xfrm>
          <a:custGeom>
            <a:avLst/>
            <a:gdLst>
              <a:gd name="T0" fmla="*/ 0 w 1260"/>
              <a:gd name="T1" fmla="*/ 0 h 3748"/>
              <a:gd name="T2" fmla="*/ 0 w 1260"/>
              <a:gd name="T3" fmla="*/ 3748 h 3748"/>
              <a:gd name="T4" fmla="*/ 1260 w 1260"/>
              <a:gd name="T5" fmla="*/ 3748 h 3748"/>
              <a:gd name="T6" fmla="*/ 1260 w 1260"/>
              <a:gd name="T7" fmla="*/ 0 h 3748"/>
              <a:gd name="T8" fmla="*/ 0 w 1260"/>
              <a:gd name="T9" fmla="*/ 0 h 3748"/>
              <a:gd name="T10" fmla="*/ 0 w 1260"/>
              <a:gd name="T11" fmla="*/ 0 h 37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60"/>
              <a:gd name="T19" fmla="*/ 0 h 3748"/>
              <a:gd name="T20" fmla="*/ 1260 w 1260"/>
              <a:gd name="T21" fmla="*/ 3748 h 37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60" h="3748">
                <a:moveTo>
                  <a:pt x="0" y="0"/>
                </a:moveTo>
                <a:lnTo>
                  <a:pt x="0" y="3748"/>
                </a:lnTo>
                <a:lnTo>
                  <a:pt x="1260" y="3748"/>
                </a:lnTo>
                <a:lnTo>
                  <a:pt x="1260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DDD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pPr marL="0" algn="l" defTabSz="914400" rtl="0" eaLnBrk="1" latinLnBrk="0" hangingPunct="1"/>
            <a:endParaRPr lang="en-GB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Line 31"/>
          <p:cNvSpPr>
            <a:spLocks noChangeShapeType="1"/>
          </p:cNvSpPr>
          <p:nvPr userDrawn="1"/>
        </p:nvSpPr>
        <p:spPr bwMode="gray">
          <a:xfrm>
            <a:off x="0" y="908720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2"/>
          </p:nvPr>
        </p:nvSpPr>
        <p:spPr bwMode="gray">
          <a:xfrm>
            <a:off x="252046" y="1195200"/>
            <a:ext cx="1583650" cy="4895850"/>
          </a:xfrm>
        </p:spPr>
        <p:txBody>
          <a:bodyPr vert="horz" lIns="0" tIns="0" rIns="144000" bIns="0" rtlCol="0">
            <a:noAutofit/>
          </a:bodyPr>
          <a:lstStyle>
            <a:lvl1pPr algn="l" defTabSz="914400" rtl="0" eaLnBrk="1" latinLnBrk="0" hangingPunct="1">
              <a:lnSpc>
                <a:spcPct val="135000"/>
              </a:lnSpc>
              <a:spcBef>
                <a:spcPts val="600"/>
              </a:spcBef>
              <a:buFont typeface="Arial" pitchFamily="34" charset="0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397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9138" indent="-17462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GB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89535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1079500" indent="-18415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125730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+mn-cs"/>
              </a:defRPr>
            </a:lvl8pPr>
            <a:lvl9pPr marL="1401763" indent="-144463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/>
          </p:nvPr>
        </p:nvSpPr>
        <p:spPr bwMode="gray">
          <a:xfrm>
            <a:off x="2123729" y="1196753"/>
            <a:ext cx="3312848" cy="4896072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4"/>
          </p:nvPr>
        </p:nvSpPr>
        <p:spPr bwMode="gray">
          <a:xfrm>
            <a:off x="5580112" y="1196753"/>
            <a:ext cx="3311842" cy="4896072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 bwMode="gray"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grpSp>
        <p:nvGrpSpPr>
          <p:cNvPr id="43" name="Group 42"/>
          <p:cNvGrpSpPr/>
          <p:nvPr userDrawn="1"/>
        </p:nvGrpSpPr>
        <p:grpSpPr bwMode="gray">
          <a:xfrm>
            <a:off x="1" y="904875"/>
            <a:ext cx="9143999" cy="5476453"/>
            <a:chOff x="1" y="904875"/>
            <a:chExt cx="9143999" cy="5476453"/>
          </a:xfrm>
          <a:noFill/>
        </p:grpSpPr>
        <p:grpSp>
          <p:nvGrpSpPr>
            <p:cNvPr id="44" name="Group 29"/>
            <p:cNvGrpSpPr/>
            <p:nvPr userDrawn="1"/>
          </p:nvGrpSpPr>
          <p:grpSpPr bwMode="gray">
            <a:xfrm>
              <a:off x="251521" y="1193800"/>
              <a:ext cx="8640960" cy="4896000"/>
              <a:chOff x="251521" y="1193800"/>
              <a:chExt cx="8640960" cy="4896000"/>
            </a:xfrm>
            <a:grpFill/>
          </p:grpSpPr>
          <p:sp>
            <p:nvSpPr>
              <p:cNvPr id="50" name="Rectangle 18"/>
              <p:cNvSpPr>
                <a:spLocks noChangeArrowheads="1"/>
              </p:cNvSpPr>
              <p:nvPr userDrawn="1"/>
            </p:nvSpPr>
            <p:spPr bwMode="gray">
              <a:xfrm>
                <a:off x="251521" y="1193800"/>
                <a:ext cx="8640960" cy="4894263"/>
              </a:xfrm>
              <a:prstGeom prst="rect">
                <a:avLst/>
              </a:prstGeom>
              <a:grp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51" name="Rectangle 19"/>
              <p:cNvSpPr>
                <a:spLocks noChangeArrowheads="1"/>
              </p:cNvSpPr>
              <p:nvPr userDrawn="1"/>
            </p:nvSpPr>
            <p:spPr bwMode="gray">
              <a:xfrm>
                <a:off x="251521" y="3568700"/>
                <a:ext cx="8640960" cy="144463"/>
              </a:xfrm>
              <a:prstGeom prst="rect">
                <a:avLst/>
              </a:prstGeom>
              <a:grp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52" name="Rectangle 20"/>
              <p:cNvSpPr>
                <a:spLocks noChangeArrowheads="1"/>
              </p:cNvSpPr>
              <p:nvPr userDrawn="1"/>
            </p:nvSpPr>
            <p:spPr bwMode="gray">
              <a:xfrm>
                <a:off x="3706318" y="1193800"/>
                <a:ext cx="144463" cy="4896000"/>
              </a:xfrm>
              <a:prstGeom prst="rect">
                <a:avLst/>
              </a:prstGeom>
              <a:grp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53" name="Rectangle 21"/>
              <p:cNvSpPr>
                <a:spLocks noChangeArrowheads="1"/>
              </p:cNvSpPr>
              <p:nvPr userDrawn="1"/>
            </p:nvSpPr>
            <p:spPr bwMode="gray">
              <a:xfrm>
                <a:off x="1836838" y="1193800"/>
                <a:ext cx="284163" cy="4896000"/>
              </a:xfrm>
              <a:prstGeom prst="rect">
                <a:avLst/>
              </a:prstGeom>
              <a:grp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54" name="Rectangle 22"/>
              <p:cNvSpPr>
                <a:spLocks noChangeArrowheads="1"/>
              </p:cNvSpPr>
              <p:nvPr userDrawn="1"/>
            </p:nvSpPr>
            <p:spPr bwMode="gray">
              <a:xfrm>
                <a:off x="5436098" y="1193800"/>
                <a:ext cx="142875" cy="4896000"/>
              </a:xfrm>
              <a:prstGeom prst="rect">
                <a:avLst/>
              </a:prstGeom>
              <a:grp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55" name="Rectangle 23"/>
              <p:cNvSpPr>
                <a:spLocks noChangeArrowheads="1"/>
              </p:cNvSpPr>
              <p:nvPr userDrawn="1"/>
            </p:nvSpPr>
            <p:spPr bwMode="gray">
              <a:xfrm>
                <a:off x="7164290" y="1193800"/>
                <a:ext cx="142875" cy="4896000"/>
              </a:xfrm>
              <a:prstGeom prst="rect">
                <a:avLst/>
              </a:prstGeom>
              <a:grp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grpSp>
          <p:nvGrpSpPr>
            <p:cNvPr id="45" name="Group 30"/>
            <p:cNvGrpSpPr/>
            <p:nvPr userDrawn="1"/>
          </p:nvGrpSpPr>
          <p:grpSpPr bwMode="gray">
            <a:xfrm>
              <a:off x="1" y="904875"/>
              <a:ext cx="9143999" cy="5476453"/>
              <a:chOff x="1" y="904875"/>
              <a:chExt cx="9143999" cy="5476453"/>
            </a:xfrm>
            <a:grpFill/>
          </p:grpSpPr>
          <p:sp>
            <p:nvSpPr>
              <p:cNvPr id="46" name="Rectangle 25"/>
              <p:cNvSpPr>
                <a:spLocks noChangeArrowheads="1"/>
              </p:cNvSpPr>
              <p:nvPr/>
            </p:nvSpPr>
            <p:spPr bwMode="gray">
              <a:xfrm>
                <a:off x="4913313" y="904875"/>
                <a:ext cx="71437" cy="291877"/>
              </a:xfrm>
              <a:prstGeom prst="rect">
                <a:avLst/>
              </a:prstGeom>
              <a:grp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47" name="Rectangle 26"/>
              <p:cNvSpPr>
                <a:spLocks noChangeArrowheads="1"/>
              </p:cNvSpPr>
              <p:nvPr/>
            </p:nvSpPr>
            <p:spPr bwMode="gray">
              <a:xfrm>
                <a:off x="4913313" y="6088063"/>
                <a:ext cx="71437" cy="293265"/>
              </a:xfrm>
              <a:prstGeom prst="rect">
                <a:avLst/>
              </a:prstGeom>
              <a:grp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48" name="Rectangle 27"/>
              <p:cNvSpPr>
                <a:spLocks noChangeArrowheads="1"/>
              </p:cNvSpPr>
              <p:nvPr/>
            </p:nvSpPr>
            <p:spPr bwMode="gray">
              <a:xfrm>
                <a:off x="1" y="3605213"/>
                <a:ext cx="251520" cy="71437"/>
              </a:xfrm>
              <a:prstGeom prst="rect">
                <a:avLst/>
              </a:prstGeom>
              <a:grp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49" name="Rectangle 27"/>
              <p:cNvSpPr>
                <a:spLocks noChangeArrowheads="1"/>
              </p:cNvSpPr>
              <p:nvPr userDrawn="1"/>
            </p:nvSpPr>
            <p:spPr bwMode="gray">
              <a:xfrm>
                <a:off x="8892480" y="3605213"/>
                <a:ext cx="251520" cy="71437"/>
              </a:xfrm>
              <a:prstGeom prst="rect">
                <a:avLst/>
              </a:prstGeom>
              <a:grp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+mn-ea"/>
                  <a:cs typeface="Arial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6293-C1FE-425C-A969-2EA73489B594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3205-B270-4523-A8EF-CFD9414CC7B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125346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24AC-3644-460B-A510-A21C15D54A7F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BAB3-E55E-4AB6-BD07-0BF75490903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55113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24AC-3644-460B-A510-A21C15D54A7F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BAB3-E55E-4AB6-BD07-0BF75490903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8245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24AC-3644-460B-A510-A21C15D54A7F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BAB3-E55E-4AB6-BD07-0BF75490903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64391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24AC-3644-460B-A510-A21C15D54A7F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BAB3-E55E-4AB6-BD07-0BF75490903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40538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24AC-3644-460B-A510-A21C15D54A7F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BAB3-E55E-4AB6-BD07-0BF75490903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359740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24AC-3644-460B-A510-A21C15D54A7F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BAB3-E55E-4AB6-BD07-0BF75490903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6541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24AC-3644-460B-A510-A21C15D54A7F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BAB3-E55E-4AB6-BD07-0BF75490903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980130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24AC-3644-460B-A510-A21C15D54A7F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BAB3-E55E-4AB6-BD07-0BF75490903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726702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24AC-3644-460B-A510-A21C15D54A7F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BAB3-E55E-4AB6-BD07-0BF75490903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23620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u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29"/>
          <p:cNvSpPr>
            <a:spLocks/>
          </p:cNvSpPr>
          <p:nvPr userDrawn="1"/>
        </p:nvSpPr>
        <p:spPr bwMode="gray">
          <a:xfrm>
            <a:off x="0" y="908720"/>
            <a:ext cx="1835695" cy="5474865"/>
          </a:xfrm>
          <a:custGeom>
            <a:avLst/>
            <a:gdLst>
              <a:gd name="T0" fmla="*/ 0 w 1260"/>
              <a:gd name="T1" fmla="*/ 0 h 3748"/>
              <a:gd name="T2" fmla="*/ 0 w 1260"/>
              <a:gd name="T3" fmla="*/ 3748 h 3748"/>
              <a:gd name="T4" fmla="*/ 1260 w 1260"/>
              <a:gd name="T5" fmla="*/ 3748 h 3748"/>
              <a:gd name="T6" fmla="*/ 1260 w 1260"/>
              <a:gd name="T7" fmla="*/ 0 h 3748"/>
              <a:gd name="T8" fmla="*/ 0 w 1260"/>
              <a:gd name="T9" fmla="*/ 0 h 3748"/>
              <a:gd name="T10" fmla="*/ 0 w 1260"/>
              <a:gd name="T11" fmla="*/ 0 h 37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60"/>
              <a:gd name="T19" fmla="*/ 0 h 3748"/>
              <a:gd name="T20" fmla="*/ 1260 w 1260"/>
              <a:gd name="T21" fmla="*/ 3748 h 37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60" h="3748">
                <a:moveTo>
                  <a:pt x="0" y="0"/>
                </a:moveTo>
                <a:lnTo>
                  <a:pt x="0" y="3748"/>
                </a:lnTo>
                <a:lnTo>
                  <a:pt x="1260" y="3748"/>
                </a:lnTo>
                <a:lnTo>
                  <a:pt x="1260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DDD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pPr marL="0" algn="l" defTabSz="914400" rtl="0" eaLnBrk="1" latinLnBrk="0" hangingPunct="1"/>
            <a:endParaRPr lang="en-GB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" name="Line 31"/>
          <p:cNvSpPr>
            <a:spLocks noChangeShapeType="1"/>
          </p:cNvSpPr>
          <p:nvPr userDrawn="1"/>
        </p:nvSpPr>
        <p:spPr bwMode="gray">
          <a:xfrm>
            <a:off x="0" y="908720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 bwMode="gray"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 bwMode="gray">
          <a:xfrm>
            <a:off x="2123729" y="1196975"/>
            <a:ext cx="3312367" cy="2376488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 bwMode="gray">
          <a:xfrm>
            <a:off x="5580112" y="1196975"/>
            <a:ext cx="3312368" cy="2376488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"/>
          </p:nvPr>
        </p:nvSpPr>
        <p:spPr bwMode="gray">
          <a:xfrm>
            <a:off x="2123729" y="3716339"/>
            <a:ext cx="3312367" cy="2376487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6"/>
          </p:nvPr>
        </p:nvSpPr>
        <p:spPr bwMode="gray">
          <a:xfrm>
            <a:off x="5580112" y="3716339"/>
            <a:ext cx="3312368" cy="2376487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2"/>
          </p:nvPr>
        </p:nvSpPr>
        <p:spPr bwMode="gray">
          <a:xfrm>
            <a:off x="252046" y="1195200"/>
            <a:ext cx="1583650" cy="4895850"/>
          </a:xfrm>
        </p:spPr>
        <p:txBody>
          <a:bodyPr vert="horz" lIns="0" tIns="0" rIns="144000" bIns="0" rtlCol="0">
            <a:noAutofit/>
          </a:bodyPr>
          <a:lstStyle>
            <a:lvl1pPr algn="l" defTabSz="914400" rtl="0" eaLnBrk="1" latinLnBrk="0" hangingPunct="1">
              <a:lnSpc>
                <a:spcPct val="135000"/>
              </a:lnSpc>
              <a:spcBef>
                <a:spcPts val="600"/>
              </a:spcBef>
              <a:buFont typeface="Arial" pitchFamily="34" charset="0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397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9138" indent="-17462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GB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89535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1079500" indent="-18415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125730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+mn-cs"/>
              </a:defRPr>
            </a:lvl8pPr>
            <a:lvl9pPr marL="1401763" indent="-144463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24AC-3644-460B-A510-A21C15D54A7F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BAB3-E55E-4AB6-BD07-0BF75490903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32218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24AC-3644-460B-A510-A21C15D54A7F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BAB3-E55E-4AB6-BD07-0BF75490903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51667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wo Charts On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29"/>
          <p:cNvSpPr>
            <a:spLocks/>
          </p:cNvSpPr>
          <p:nvPr userDrawn="1"/>
        </p:nvSpPr>
        <p:spPr bwMode="gray">
          <a:xfrm>
            <a:off x="0" y="908720"/>
            <a:ext cx="1835695" cy="5474865"/>
          </a:xfrm>
          <a:custGeom>
            <a:avLst/>
            <a:gdLst>
              <a:gd name="T0" fmla="*/ 0 w 1260"/>
              <a:gd name="T1" fmla="*/ 0 h 3748"/>
              <a:gd name="T2" fmla="*/ 0 w 1260"/>
              <a:gd name="T3" fmla="*/ 3748 h 3748"/>
              <a:gd name="T4" fmla="*/ 1260 w 1260"/>
              <a:gd name="T5" fmla="*/ 3748 h 3748"/>
              <a:gd name="T6" fmla="*/ 1260 w 1260"/>
              <a:gd name="T7" fmla="*/ 0 h 3748"/>
              <a:gd name="T8" fmla="*/ 0 w 1260"/>
              <a:gd name="T9" fmla="*/ 0 h 3748"/>
              <a:gd name="T10" fmla="*/ 0 w 1260"/>
              <a:gd name="T11" fmla="*/ 0 h 37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60"/>
              <a:gd name="T19" fmla="*/ 0 h 3748"/>
              <a:gd name="T20" fmla="*/ 1260 w 1260"/>
              <a:gd name="T21" fmla="*/ 3748 h 37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60" h="3748">
                <a:moveTo>
                  <a:pt x="0" y="0"/>
                </a:moveTo>
                <a:lnTo>
                  <a:pt x="0" y="3748"/>
                </a:lnTo>
                <a:lnTo>
                  <a:pt x="1260" y="3748"/>
                </a:lnTo>
                <a:lnTo>
                  <a:pt x="1260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DDD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pPr marL="0" algn="l" defTabSz="914400" rtl="0" eaLnBrk="1" latinLnBrk="0" hangingPunct="1"/>
            <a:endParaRPr lang="en-GB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" name="Line 31"/>
          <p:cNvSpPr>
            <a:spLocks noChangeShapeType="1"/>
          </p:cNvSpPr>
          <p:nvPr userDrawn="1"/>
        </p:nvSpPr>
        <p:spPr bwMode="gray">
          <a:xfrm>
            <a:off x="0" y="908720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 bwMode="gray"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4" name="Chart Placeholder 13"/>
          <p:cNvSpPr>
            <a:spLocks noGrp="1"/>
          </p:cNvSpPr>
          <p:nvPr>
            <p:ph type="chart" sz="quarter" idx="15"/>
          </p:nvPr>
        </p:nvSpPr>
        <p:spPr bwMode="gray">
          <a:xfrm>
            <a:off x="2123729" y="1196975"/>
            <a:ext cx="3312367" cy="2376488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icon to add chart</a:t>
            </a:r>
            <a:endParaRPr lang="en-GB" dirty="0"/>
          </a:p>
        </p:txBody>
      </p:sp>
      <p:sp>
        <p:nvSpPr>
          <p:cNvPr id="16" name="Chart Placeholder 15"/>
          <p:cNvSpPr>
            <a:spLocks noGrp="1"/>
          </p:cNvSpPr>
          <p:nvPr>
            <p:ph type="chart" sz="quarter" idx="16"/>
          </p:nvPr>
        </p:nvSpPr>
        <p:spPr bwMode="gray">
          <a:xfrm>
            <a:off x="2123729" y="3716339"/>
            <a:ext cx="3312367" cy="2376487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icon to add chart</a:t>
            </a:r>
            <a:endParaRPr lang="en-GB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7"/>
          </p:nvPr>
        </p:nvSpPr>
        <p:spPr bwMode="gray">
          <a:xfrm>
            <a:off x="5580112" y="1196975"/>
            <a:ext cx="3312368" cy="4895850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2"/>
          </p:nvPr>
        </p:nvSpPr>
        <p:spPr bwMode="gray">
          <a:xfrm>
            <a:off x="252046" y="1195200"/>
            <a:ext cx="1583650" cy="4895850"/>
          </a:xfrm>
        </p:spPr>
        <p:txBody>
          <a:bodyPr vert="horz" lIns="0" tIns="0" rIns="144000" bIns="0" rtlCol="0">
            <a:noAutofit/>
          </a:bodyPr>
          <a:lstStyle>
            <a:lvl1pPr algn="l" defTabSz="914400" rtl="0" eaLnBrk="1" latinLnBrk="0" hangingPunct="1">
              <a:lnSpc>
                <a:spcPct val="135000"/>
              </a:lnSpc>
              <a:spcBef>
                <a:spcPts val="600"/>
              </a:spcBef>
              <a:buFont typeface="Arial" pitchFamily="34" charset="0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397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9138" indent="-17462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GB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89535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1079500" indent="-18415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125730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+mn-cs"/>
              </a:defRPr>
            </a:lvl8pPr>
            <a:lvl9pPr marL="1401763" indent="-144463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wo Tables On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29"/>
          <p:cNvSpPr>
            <a:spLocks/>
          </p:cNvSpPr>
          <p:nvPr userDrawn="1"/>
        </p:nvSpPr>
        <p:spPr bwMode="gray">
          <a:xfrm>
            <a:off x="0" y="908720"/>
            <a:ext cx="1835695" cy="5474865"/>
          </a:xfrm>
          <a:custGeom>
            <a:avLst/>
            <a:gdLst>
              <a:gd name="T0" fmla="*/ 0 w 1260"/>
              <a:gd name="T1" fmla="*/ 0 h 3748"/>
              <a:gd name="T2" fmla="*/ 0 w 1260"/>
              <a:gd name="T3" fmla="*/ 3748 h 3748"/>
              <a:gd name="T4" fmla="*/ 1260 w 1260"/>
              <a:gd name="T5" fmla="*/ 3748 h 3748"/>
              <a:gd name="T6" fmla="*/ 1260 w 1260"/>
              <a:gd name="T7" fmla="*/ 0 h 3748"/>
              <a:gd name="T8" fmla="*/ 0 w 1260"/>
              <a:gd name="T9" fmla="*/ 0 h 3748"/>
              <a:gd name="T10" fmla="*/ 0 w 1260"/>
              <a:gd name="T11" fmla="*/ 0 h 37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60"/>
              <a:gd name="T19" fmla="*/ 0 h 3748"/>
              <a:gd name="T20" fmla="*/ 1260 w 1260"/>
              <a:gd name="T21" fmla="*/ 3748 h 37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60" h="3748">
                <a:moveTo>
                  <a:pt x="0" y="0"/>
                </a:moveTo>
                <a:lnTo>
                  <a:pt x="0" y="3748"/>
                </a:lnTo>
                <a:lnTo>
                  <a:pt x="1260" y="3748"/>
                </a:lnTo>
                <a:lnTo>
                  <a:pt x="1260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DDD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pPr marL="0" algn="l" defTabSz="914400" rtl="0" eaLnBrk="1" latinLnBrk="0" hangingPunct="1"/>
            <a:endParaRPr lang="en-GB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 bwMode="gray"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3" name="Table Placeholder 12"/>
          <p:cNvSpPr>
            <a:spLocks noGrp="1"/>
          </p:cNvSpPr>
          <p:nvPr>
            <p:ph type="tbl" sz="quarter" idx="14"/>
          </p:nvPr>
        </p:nvSpPr>
        <p:spPr bwMode="gray">
          <a:xfrm>
            <a:off x="2123729" y="1196975"/>
            <a:ext cx="3312367" cy="2376488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icon to add table</a:t>
            </a:r>
            <a:endParaRPr lang="en-GB" dirty="0"/>
          </a:p>
        </p:txBody>
      </p:sp>
      <p:sp>
        <p:nvSpPr>
          <p:cNvPr id="15" name="Table Placeholder 12"/>
          <p:cNvSpPr>
            <a:spLocks noGrp="1"/>
          </p:cNvSpPr>
          <p:nvPr>
            <p:ph type="tbl" sz="quarter" idx="15"/>
          </p:nvPr>
        </p:nvSpPr>
        <p:spPr bwMode="gray">
          <a:xfrm>
            <a:off x="2123729" y="3716338"/>
            <a:ext cx="3312367" cy="2376488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icon to add table</a:t>
            </a:r>
            <a:endParaRPr lang="en-GB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 bwMode="gray">
          <a:xfrm>
            <a:off x="5580112" y="1196975"/>
            <a:ext cx="3312368" cy="4895850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2"/>
          </p:nvPr>
        </p:nvSpPr>
        <p:spPr bwMode="gray">
          <a:xfrm>
            <a:off x="252046" y="1195200"/>
            <a:ext cx="1583650" cy="4895850"/>
          </a:xfrm>
        </p:spPr>
        <p:txBody>
          <a:bodyPr vert="horz" lIns="0" tIns="0" rIns="144000" bIns="0" rtlCol="0">
            <a:noAutofit/>
          </a:bodyPr>
          <a:lstStyle>
            <a:lvl1pPr algn="l" defTabSz="914400" rtl="0" eaLnBrk="1" latinLnBrk="0" hangingPunct="1">
              <a:lnSpc>
                <a:spcPct val="135000"/>
              </a:lnSpc>
              <a:spcBef>
                <a:spcPts val="600"/>
              </a:spcBef>
              <a:buFont typeface="Arial" pitchFamily="34" charset="0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397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9138" indent="-17462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GB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89535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1079500" indent="-18415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125730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+mn-cs"/>
              </a:defRPr>
            </a:lvl8pPr>
            <a:lvl9pPr marL="1401763" indent="-144463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30" name="Line 31"/>
          <p:cNvSpPr>
            <a:spLocks noChangeShapeType="1"/>
          </p:cNvSpPr>
          <p:nvPr userDrawn="1"/>
        </p:nvSpPr>
        <p:spPr bwMode="gray">
          <a:xfrm>
            <a:off x="0" y="908720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Row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9"/>
          <p:cNvSpPr>
            <a:spLocks/>
          </p:cNvSpPr>
          <p:nvPr userDrawn="1"/>
        </p:nvSpPr>
        <p:spPr bwMode="gray">
          <a:xfrm>
            <a:off x="0" y="908720"/>
            <a:ext cx="1835695" cy="5474865"/>
          </a:xfrm>
          <a:custGeom>
            <a:avLst/>
            <a:gdLst>
              <a:gd name="T0" fmla="*/ 0 w 1260"/>
              <a:gd name="T1" fmla="*/ 0 h 3748"/>
              <a:gd name="T2" fmla="*/ 0 w 1260"/>
              <a:gd name="T3" fmla="*/ 3748 h 3748"/>
              <a:gd name="T4" fmla="*/ 1260 w 1260"/>
              <a:gd name="T5" fmla="*/ 3748 h 3748"/>
              <a:gd name="T6" fmla="*/ 1260 w 1260"/>
              <a:gd name="T7" fmla="*/ 0 h 3748"/>
              <a:gd name="T8" fmla="*/ 0 w 1260"/>
              <a:gd name="T9" fmla="*/ 0 h 3748"/>
              <a:gd name="T10" fmla="*/ 0 w 1260"/>
              <a:gd name="T11" fmla="*/ 0 h 37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60"/>
              <a:gd name="T19" fmla="*/ 0 h 3748"/>
              <a:gd name="T20" fmla="*/ 1260 w 1260"/>
              <a:gd name="T21" fmla="*/ 3748 h 37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60" h="3748">
                <a:moveTo>
                  <a:pt x="0" y="0"/>
                </a:moveTo>
                <a:lnTo>
                  <a:pt x="0" y="3748"/>
                </a:lnTo>
                <a:lnTo>
                  <a:pt x="1260" y="3748"/>
                </a:lnTo>
                <a:lnTo>
                  <a:pt x="1260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DDD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pPr marL="0" algn="l" defTabSz="914400" rtl="0" eaLnBrk="1" latinLnBrk="0" hangingPunct="1"/>
            <a:endParaRPr lang="en-GB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Line 31"/>
          <p:cNvSpPr>
            <a:spLocks noChangeShapeType="1"/>
          </p:cNvSpPr>
          <p:nvPr userDrawn="1"/>
        </p:nvSpPr>
        <p:spPr bwMode="gray">
          <a:xfrm>
            <a:off x="0" y="908720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 bwMode="gray"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/>
          </p:nvPr>
        </p:nvSpPr>
        <p:spPr bwMode="gray">
          <a:xfrm>
            <a:off x="2123728" y="1196975"/>
            <a:ext cx="6768752" cy="2376488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4"/>
          </p:nvPr>
        </p:nvSpPr>
        <p:spPr bwMode="gray">
          <a:xfrm>
            <a:off x="2123728" y="3716339"/>
            <a:ext cx="6768752" cy="2376487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 bwMode="gray">
          <a:xfrm>
            <a:off x="252046" y="1195200"/>
            <a:ext cx="1583650" cy="4895850"/>
          </a:xfrm>
        </p:spPr>
        <p:txBody>
          <a:bodyPr vert="horz" lIns="0" tIns="0" rIns="144000" bIns="0" rtlCol="0">
            <a:noAutofit/>
          </a:bodyPr>
          <a:lstStyle>
            <a:lvl1pPr algn="l" defTabSz="914400" rtl="0" eaLnBrk="1" latinLnBrk="0" hangingPunct="1">
              <a:lnSpc>
                <a:spcPct val="135000"/>
              </a:lnSpc>
              <a:spcBef>
                <a:spcPts val="600"/>
              </a:spcBef>
              <a:buFont typeface="Arial" pitchFamily="34" charset="0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397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9138" indent="-17462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GB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89535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1079500" indent="-18415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125730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+mn-cs"/>
              </a:defRPr>
            </a:lvl8pPr>
            <a:lvl9pPr marL="1401763" indent="-144463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One Chart One Row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29"/>
          <p:cNvSpPr>
            <a:spLocks/>
          </p:cNvSpPr>
          <p:nvPr userDrawn="1"/>
        </p:nvSpPr>
        <p:spPr bwMode="gray">
          <a:xfrm>
            <a:off x="0" y="908720"/>
            <a:ext cx="1835695" cy="5474865"/>
          </a:xfrm>
          <a:custGeom>
            <a:avLst/>
            <a:gdLst>
              <a:gd name="T0" fmla="*/ 0 w 1260"/>
              <a:gd name="T1" fmla="*/ 0 h 3748"/>
              <a:gd name="T2" fmla="*/ 0 w 1260"/>
              <a:gd name="T3" fmla="*/ 3748 h 3748"/>
              <a:gd name="T4" fmla="*/ 1260 w 1260"/>
              <a:gd name="T5" fmla="*/ 3748 h 3748"/>
              <a:gd name="T6" fmla="*/ 1260 w 1260"/>
              <a:gd name="T7" fmla="*/ 0 h 3748"/>
              <a:gd name="T8" fmla="*/ 0 w 1260"/>
              <a:gd name="T9" fmla="*/ 0 h 3748"/>
              <a:gd name="T10" fmla="*/ 0 w 1260"/>
              <a:gd name="T11" fmla="*/ 0 h 37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60"/>
              <a:gd name="T19" fmla="*/ 0 h 3748"/>
              <a:gd name="T20" fmla="*/ 1260 w 1260"/>
              <a:gd name="T21" fmla="*/ 3748 h 37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60" h="3748">
                <a:moveTo>
                  <a:pt x="0" y="0"/>
                </a:moveTo>
                <a:lnTo>
                  <a:pt x="0" y="3748"/>
                </a:lnTo>
                <a:lnTo>
                  <a:pt x="1260" y="3748"/>
                </a:lnTo>
                <a:lnTo>
                  <a:pt x="1260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DDD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pPr marL="0" algn="l" defTabSz="914400" rtl="0" eaLnBrk="1" latinLnBrk="0" hangingPunct="1"/>
            <a:endParaRPr lang="en-GB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 bwMode="gray"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4"/>
          </p:nvPr>
        </p:nvSpPr>
        <p:spPr bwMode="gray">
          <a:xfrm>
            <a:off x="2123728" y="3716339"/>
            <a:ext cx="6768752" cy="2376487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Chart Placeholder 10"/>
          <p:cNvSpPr>
            <a:spLocks noGrp="1"/>
          </p:cNvSpPr>
          <p:nvPr>
            <p:ph type="chart" sz="quarter" idx="15"/>
          </p:nvPr>
        </p:nvSpPr>
        <p:spPr bwMode="gray">
          <a:xfrm>
            <a:off x="2123728" y="1196975"/>
            <a:ext cx="6768752" cy="2376488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icon to add chart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 bwMode="gray">
          <a:xfrm>
            <a:off x="252046" y="1195200"/>
            <a:ext cx="1583650" cy="4895850"/>
          </a:xfrm>
        </p:spPr>
        <p:txBody>
          <a:bodyPr vert="horz" lIns="0" tIns="0" rIns="144000" bIns="0" rtlCol="0">
            <a:noAutofit/>
          </a:bodyPr>
          <a:lstStyle>
            <a:lvl1pPr algn="l" defTabSz="914400" rtl="0" eaLnBrk="1" latinLnBrk="0" hangingPunct="1">
              <a:lnSpc>
                <a:spcPct val="135000"/>
              </a:lnSpc>
              <a:spcBef>
                <a:spcPts val="600"/>
              </a:spcBef>
              <a:buFont typeface="Arial" pitchFamily="34" charset="0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975" indent="-18097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19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39750" indent="-177800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■"/>
              <a:defRPr lang="en-US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19138" indent="-174625" algn="l" defTabSz="914400" rtl="0" eaLnBrk="1" latinLnBrk="0" hangingPunct="1">
              <a:lnSpc>
                <a:spcPct val="135000"/>
              </a:lnSpc>
              <a:spcBef>
                <a:spcPts val="600"/>
              </a:spcBef>
              <a:buClr>
                <a:srgbClr val="00338D"/>
              </a:buClr>
              <a:buFont typeface="Arial" pitchFamily="34" charset="0"/>
              <a:buChar char="–"/>
              <a:defRPr lang="en-GB" sz="900" b="1" kern="1200" noProof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89535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1079500" indent="-18415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baseline="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1257300" indent="-177800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■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+mn-cs"/>
              </a:defRPr>
            </a:lvl8pPr>
            <a:lvl9pPr marL="1401763" indent="-144463">
              <a:lnSpc>
                <a:spcPct val="100000"/>
              </a:lnSpc>
              <a:buClr>
                <a:srgbClr val="00338D"/>
              </a:buClr>
              <a:buFont typeface="Arial" pitchFamily="34" charset="0"/>
              <a:buChar char="–"/>
              <a:defRPr lang="en-US" sz="900" b="1" kern="1200" dirty="0" smtClean="0">
                <a:solidFill>
                  <a:srgbClr val="00338D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27" name="Line 31"/>
          <p:cNvSpPr>
            <a:spLocks noChangeShapeType="1"/>
          </p:cNvSpPr>
          <p:nvPr userDrawn="1"/>
        </p:nvSpPr>
        <p:spPr bwMode="gray">
          <a:xfrm>
            <a:off x="0" y="908720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587309" y="160894"/>
            <a:ext cx="556692" cy="1029880"/>
          </a:xfrm>
          <a:prstGeom prst="rect">
            <a:avLst/>
          </a:prstGeom>
          <a:solidFill>
            <a:srgbClr val="CCE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434286" y="160894"/>
            <a:ext cx="6224397" cy="1029880"/>
          </a:xfrm>
          <a:prstGeom prst="rect">
            <a:avLst/>
          </a:prstGeom>
          <a:solidFill>
            <a:srgbClr val="CCE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7377886" cy="876819"/>
          </a:xfrm>
          <a:prstGeom prst="rect">
            <a:avLst/>
          </a:prstGeom>
          <a:solidFill>
            <a:srgbClr val="003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8853443" y="0"/>
            <a:ext cx="290557" cy="876819"/>
          </a:xfrm>
          <a:prstGeom prst="rect">
            <a:avLst/>
          </a:prstGeom>
          <a:solidFill>
            <a:srgbClr val="003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  <p:sp>
        <p:nvSpPr>
          <p:cNvPr id="56" name="Text Placeholder 55"/>
          <p:cNvSpPr>
            <a:spLocks noGrp="1"/>
          </p:cNvSpPr>
          <p:nvPr>
            <p:ph type="body" idx="1"/>
          </p:nvPr>
        </p:nvSpPr>
        <p:spPr bwMode="gray">
          <a:xfrm>
            <a:off x="251520" y="1580927"/>
            <a:ext cx="8640960" cy="489607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5" name="Title Placeholder 54"/>
          <p:cNvSpPr>
            <a:spLocks noGrp="1"/>
          </p:cNvSpPr>
          <p:nvPr>
            <p:ph type="title"/>
          </p:nvPr>
        </p:nvSpPr>
        <p:spPr bwMode="gray">
          <a:xfrm>
            <a:off x="278582" y="42016"/>
            <a:ext cx="6768752" cy="57606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 bwMode="gray">
          <a:xfrm>
            <a:off x="8388424" y="6381332"/>
            <a:ext cx="504056" cy="280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72000" tIns="7200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algn="r" rtl="0" fontAlgn="base">
              <a:spcBef>
                <a:spcPct val="40000"/>
              </a:spcBef>
              <a:spcAft>
                <a:spcPct val="0"/>
              </a:spcAft>
            </a:pPr>
            <a:fld id="{358FC8E3-FE67-4452-9F4E-9A47A20D0542}" type="slidenum">
              <a:rPr lang="en-US" sz="900" kern="1200" noProof="0" smtClean="0">
                <a:solidFill>
                  <a:srgbClr val="00338D"/>
                </a:solidFill>
                <a:latin typeface="Arial"/>
                <a:ea typeface="+mn-ea"/>
                <a:cs typeface="Arial" charset="0"/>
              </a:rPr>
              <a:pPr algn="r" rtl="0" fontAlgn="base">
                <a:spcBef>
                  <a:spcPct val="40000"/>
                </a:spcBef>
                <a:spcAft>
                  <a:spcPct val="0"/>
                </a:spcAft>
              </a:pPr>
              <a:t>‹#›</a:t>
            </a:fld>
            <a:endParaRPr lang="en-US" sz="900" kern="1200" dirty="0">
              <a:solidFill>
                <a:srgbClr val="00338D"/>
              </a:solidFill>
              <a:latin typeface="Arial"/>
              <a:ea typeface="+mn-ea"/>
              <a:cs typeface="Arial" charset="0"/>
            </a:endParaRPr>
          </a:p>
        </p:txBody>
      </p:sp>
      <p:grpSp>
        <p:nvGrpSpPr>
          <p:cNvPr id="14" name="Group 13"/>
          <p:cNvGrpSpPr>
            <a:grpSpLocks noChangeAspect="1"/>
          </p:cNvGrpSpPr>
          <p:nvPr userDrawn="1"/>
        </p:nvGrpSpPr>
        <p:grpSpPr bwMode="auto">
          <a:xfrm>
            <a:off x="7800217" y="318228"/>
            <a:ext cx="654025" cy="869638"/>
            <a:chOff x="4316" y="2779"/>
            <a:chExt cx="728" cy="968"/>
          </a:xfrm>
        </p:grpSpPr>
        <p:sp>
          <p:nvSpPr>
            <p:cNvPr id="15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4316" y="2779"/>
              <a:ext cx="728" cy="9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5"/>
            <p:cNvSpPr>
              <a:spLocks noEditPoints="1"/>
            </p:cNvSpPr>
            <p:nvPr userDrawn="1"/>
          </p:nvSpPr>
          <p:spPr bwMode="auto">
            <a:xfrm>
              <a:off x="4462" y="2779"/>
              <a:ext cx="441" cy="753"/>
            </a:xfrm>
            <a:custGeom>
              <a:avLst/>
              <a:gdLst>
                <a:gd name="T0" fmla="*/ 0 w 1908"/>
                <a:gd name="T1" fmla="*/ 0 h 3272"/>
                <a:gd name="T2" fmla="*/ 1631 w 1908"/>
                <a:gd name="T3" fmla="*/ 0 h 3272"/>
                <a:gd name="T4" fmla="*/ 1449 w 1908"/>
                <a:gd name="T5" fmla="*/ 151 h 3272"/>
                <a:gd name="T6" fmla="*/ 1177 w 1908"/>
                <a:gd name="T7" fmla="*/ 807 h 3272"/>
                <a:gd name="T8" fmla="*/ 1169 w 1908"/>
                <a:gd name="T9" fmla="*/ 394 h 3272"/>
                <a:gd name="T10" fmla="*/ 901 w 1908"/>
                <a:gd name="T11" fmla="*/ 385 h 3272"/>
                <a:gd name="T12" fmla="*/ 389 w 1908"/>
                <a:gd name="T13" fmla="*/ 1029 h 3272"/>
                <a:gd name="T14" fmla="*/ 24 w 1908"/>
                <a:gd name="T15" fmla="*/ 2006 h 3272"/>
                <a:gd name="T16" fmla="*/ 0 w 1908"/>
                <a:gd name="T17" fmla="*/ 2127 h 3272"/>
                <a:gd name="T18" fmla="*/ 0 w 1908"/>
                <a:gd name="T19" fmla="*/ 0 h 3272"/>
                <a:gd name="T20" fmla="*/ 1657 w 1908"/>
                <a:gd name="T21" fmla="*/ 0 h 3272"/>
                <a:gd name="T22" fmla="*/ 1908 w 1908"/>
                <a:gd name="T23" fmla="*/ 0 h 3272"/>
                <a:gd name="T24" fmla="*/ 1908 w 1908"/>
                <a:gd name="T25" fmla="*/ 989 h 3272"/>
                <a:gd name="T26" fmla="*/ 1907 w 1908"/>
                <a:gd name="T27" fmla="*/ 989 h 3272"/>
                <a:gd name="T28" fmla="*/ 1654 w 1908"/>
                <a:gd name="T29" fmla="*/ 1814 h 3272"/>
                <a:gd name="T30" fmla="*/ 1284 w 1908"/>
                <a:gd name="T31" fmla="*/ 2482 h 3272"/>
                <a:gd name="T32" fmla="*/ 1225 w 1908"/>
                <a:gd name="T33" fmla="*/ 2454 h 3272"/>
                <a:gd name="T34" fmla="*/ 1230 w 1908"/>
                <a:gd name="T35" fmla="*/ 1920 h 3272"/>
                <a:gd name="T36" fmla="*/ 1657 w 1908"/>
                <a:gd name="T37" fmla="*/ 0 h 3272"/>
                <a:gd name="T38" fmla="*/ 1908 w 1908"/>
                <a:gd name="T39" fmla="*/ 1320 h 3272"/>
                <a:gd name="T40" fmla="*/ 1908 w 1908"/>
                <a:gd name="T41" fmla="*/ 3272 h 3272"/>
                <a:gd name="T42" fmla="*/ 0 w 1908"/>
                <a:gd name="T43" fmla="*/ 3272 h 3272"/>
                <a:gd name="T44" fmla="*/ 0 w 1908"/>
                <a:gd name="T45" fmla="*/ 2912 h 3272"/>
                <a:gd name="T46" fmla="*/ 88 w 1908"/>
                <a:gd name="T47" fmla="*/ 3112 h 3272"/>
                <a:gd name="T48" fmla="*/ 408 w 1908"/>
                <a:gd name="T49" fmla="*/ 3178 h 3272"/>
                <a:gd name="T50" fmla="*/ 933 w 1908"/>
                <a:gd name="T51" fmla="*/ 2149 h 3272"/>
                <a:gd name="T52" fmla="*/ 1009 w 1908"/>
                <a:gd name="T53" fmla="*/ 2526 h 3272"/>
                <a:gd name="T54" fmla="*/ 1341 w 1908"/>
                <a:gd name="T55" fmla="*/ 2585 h 3272"/>
                <a:gd name="T56" fmla="*/ 1743 w 1908"/>
                <a:gd name="T57" fmla="*/ 1839 h 3272"/>
                <a:gd name="T58" fmla="*/ 1908 w 1908"/>
                <a:gd name="T59" fmla="*/ 1320 h 3272"/>
                <a:gd name="T60" fmla="*/ 992 w 1908"/>
                <a:gd name="T61" fmla="*/ 450 h 3272"/>
                <a:gd name="T62" fmla="*/ 381 w 1908"/>
                <a:gd name="T63" fmla="*/ 1976 h 3272"/>
                <a:gd name="T64" fmla="*/ 304 w 1908"/>
                <a:gd name="T65" fmla="*/ 3040 h 3272"/>
                <a:gd name="T66" fmla="*/ 376 w 1908"/>
                <a:gd name="T67" fmla="*/ 3076 h 3272"/>
                <a:gd name="T68" fmla="*/ 661 w 1908"/>
                <a:gd name="T69" fmla="*/ 2604 h 3272"/>
                <a:gd name="T70" fmla="*/ 971 w 1908"/>
                <a:gd name="T71" fmla="*/ 1552 h 3272"/>
                <a:gd name="T72" fmla="*/ 1102 w 1908"/>
                <a:gd name="T73" fmla="*/ 470 h 3272"/>
                <a:gd name="T74" fmla="*/ 992 w 1908"/>
                <a:gd name="T75" fmla="*/ 450 h 3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08" h="3272">
                  <a:moveTo>
                    <a:pt x="0" y="0"/>
                  </a:moveTo>
                  <a:lnTo>
                    <a:pt x="1631" y="0"/>
                  </a:lnTo>
                  <a:cubicBezTo>
                    <a:pt x="1555" y="43"/>
                    <a:pt x="1494" y="94"/>
                    <a:pt x="1449" y="151"/>
                  </a:cubicBezTo>
                  <a:cubicBezTo>
                    <a:pt x="1384" y="230"/>
                    <a:pt x="1294" y="449"/>
                    <a:pt x="1177" y="807"/>
                  </a:cubicBezTo>
                  <a:cubicBezTo>
                    <a:pt x="1224" y="613"/>
                    <a:pt x="1221" y="476"/>
                    <a:pt x="1169" y="394"/>
                  </a:cubicBezTo>
                  <a:cubicBezTo>
                    <a:pt x="1115" y="309"/>
                    <a:pt x="1025" y="306"/>
                    <a:pt x="901" y="385"/>
                  </a:cubicBezTo>
                  <a:cubicBezTo>
                    <a:pt x="734" y="491"/>
                    <a:pt x="563" y="706"/>
                    <a:pt x="389" y="1029"/>
                  </a:cubicBezTo>
                  <a:cubicBezTo>
                    <a:pt x="216" y="1352"/>
                    <a:pt x="94" y="1678"/>
                    <a:pt x="24" y="2006"/>
                  </a:cubicBezTo>
                  <a:cubicBezTo>
                    <a:pt x="15" y="2047"/>
                    <a:pt x="7" y="2088"/>
                    <a:pt x="0" y="2127"/>
                  </a:cubicBezTo>
                  <a:lnTo>
                    <a:pt x="0" y="0"/>
                  </a:lnTo>
                  <a:close/>
                  <a:moveTo>
                    <a:pt x="1657" y="0"/>
                  </a:moveTo>
                  <a:lnTo>
                    <a:pt x="1908" y="0"/>
                  </a:lnTo>
                  <a:lnTo>
                    <a:pt x="1908" y="989"/>
                  </a:lnTo>
                  <a:lnTo>
                    <a:pt x="1907" y="989"/>
                  </a:lnTo>
                  <a:cubicBezTo>
                    <a:pt x="1802" y="1356"/>
                    <a:pt x="1718" y="1631"/>
                    <a:pt x="1654" y="1814"/>
                  </a:cubicBezTo>
                  <a:cubicBezTo>
                    <a:pt x="1500" y="2250"/>
                    <a:pt x="1376" y="2473"/>
                    <a:pt x="1284" y="2482"/>
                  </a:cubicBezTo>
                  <a:cubicBezTo>
                    <a:pt x="1260" y="2487"/>
                    <a:pt x="1240" y="2478"/>
                    <a:pt x="1225" y="2454"/>
                  </a:cubicBezTo>
                  <a:cubicBezTo>
                    <a:pt x="1188" y="2396"/>
                    <a:pt x="1190" y="2218"/>
                    <a:pt x="1230" y="1920"/>
                  </a:cubicBezTo>
                  <a:cubicBezTo>
                    <a:pt x="1294" y="1424"/>
                    <a:pt x="1436" y="784"/>
                    <a:pt x="1657" y="0"/>
                  </a:cubicBezTo>
                  <a:close/>
                  <a:moveTo>
                    <a:pt x="1908" y="1320"/>
                  </a:moveTo>
                  <a:lnTo>
                    <a:pt x="1908" y="3272"/>
                  </a:lnTo>
                  <a:lnTo>
                    <a:pt x="0" y="3272"/>
                  </a:lnTo>
                  <a:lnTo>
                    <a:pt x="0" y="2912"/>
                  </a:lnTo>
                  <a:cubicBezTo>
                    <a:pt x="22" y="2987"/>
                    <a:pt x="51" y="3053"/>
                    <a:pt x="88" y="3112"/>
                  </a:cubicBezTo>
                  <a:cubicBezTo>
                    <a:pt x="169" y="3240"/>
                    <a:pt x="276" y="3262"/>
                    <a:pt x="408" y="3178"/>
                  </a:cubicBezTo>
                  <a:cubicBezTo>
                    <a:pt x="575" y="3072"/>
                    <a:pt x="750" y="2729"/>
                    <a:pt x="933" y="2149"/>
                  </a:cubicBezTo>
                  <a:cubicBezTo>
                    <a:pt x="929" y="2315"/>
                    <a:pt x="955" y="2441"/>
                    <a:pt x="1009" y="2526"/>
                  </a:cubicBezTo>
                  <a:cubicBezTo>
                    <a:pt x="1091" y="2654"/>
                    <a:pt x="1201" y="2674"/>
                    <a:pt x="1341" y="2585"/>
                  </a:cubicBezTo>
                  <a:cubicBezTo>
                    <a:pt x="1470" y="2504"/>
                    <a:pt x="1604" y="2255"/>
                    <a:pt x="1743" y="1839"/>
                  </a:cubicBezTo>
                  <a:cubicBezTo>
                    <a:pt x="1797" y="1678"/>
                    <a:pt x="1852" y="1505"/>
                    <a:pt x="1908" y="1320"/>
                  </a:cubicBezTo>
                  <a:close/>
                  <a:moveTo>
                    <a:pt x="992" y="450"/>
                  </a:moveTo>
                  <a:cubicBezTo>
                    <a:pt x="805" y="568"/>
                    <a:pt x="601" y="1077"/>
                    <a:pt x="381" y="1976"/>
                  </a:cubicBezTo>
                  <a:cubicBezTo>
                    <a:pt x="241" y="2545"/>
                    <a:pt x="215" y="2900"/>
                    <a:pt x="304" y="3040"/>
                  </a:cubicBezTo>
                  <a:cubicBezTo>
                    <a:pt x="321" y="3067"/>
                    <a:pt x="345" y="3079"/>
                    <a:pt x="376" y="3076"/>
                  </a:cubicBezTo>
                  <a:cubicBezTo>
                    <a:pt x="445" y="3065"/>
                    <a:pt x="540" y="2907"/>
                    <a:pt x="661" y="2604"/>
                  </a:cubicBezTo>
                  <a:cubicBezTo>
                    <a:pt x="783" y="2300"/>
                    <a:pt x="886" y="1950"/>
                    <a:pt x="971" y="1552"/>
                  </a:cubicBezTo>
                  <a:cubicBezTo>
                    <a:pt x="1106" y="904"/>
                    <a:pt x="1149" y="543"/>
                    <a:pt x="1102" y="470"/>
                  </a:cubicBezTo>
                  <a:cubicBezTo>
                    <a:pt x="1075" y="427"/>
                    <a:pt x="1038" y="420"/>
                    <a:pt x="992" y="450"/>
                  </a:cubicBez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6"/>
            <p:cNvSpPr>
              <a:spLocks noEditPoints="1"/>
            </p:cNvSpPr>
            <p:nvPr userDrawn="1"/>
          </p:nvSpPr>
          <p:spPr bwMode="auto">
            <a:xfrm>
              <a:off x="4316" y="3595"/>
              <a:ext cx="72" cy="86"/>
            </a:xfrm>
            <a:custGeom>
              <a:avLst/>
              <a:gdLst>
                <a:gd name="T0" fmla="*/ 77 w 309"/>
                <a:gd name="T1" fmla="*/ 375 h 375"/>
                <a:gd name="T2" fmla="*/ 0 w 309"/>
                <a:gd name="T3" fmla="*/ 375 h 375"/>
                <a:gd name="T4" fmla="*/ 104 w 309"/>
                <a:gd name="T5" fmla="*/ 0 h 375"/>
                <a:gd name="T6" fmla="*/ 207 w 309"/>
                <a:gd name="T7" fmla="*/ 0 h 375"/>
                <a:gd name="T8" fmla="*/ 309 w 309"/>
                <a:gd name="T9" fmla="*/ 375 h 375"/>
                <a:gd name="T10" fmla="*/ 226 w 309"/>
                <a:gd name="T11" fmla="*/ 375 h 375"/>
                <a:gd name="T12" fmla="*/ 205 w 309"/>
                <a:gd name="T13" fmla="*/ 292 h 375"/>
                <a:gd name="T14" fmla="*/ 99 w 309"/>
                <a:gd name="T15" fmla="*/ 292 h 375"/>
                <a:gd name="T16" fmla="*/ 77 w 309"/>
                <a:gd name="T17" fmla="*/ 375 h 375"/>
                <a:gd name="T18" fmla="*/ 189 w 309"/>
                <a:gd name="T19" fmla="*/ 234 h 375"/>
                <a:gd name="T20" fmla="*/ 151 w 309"/>
                <a:gd name="T21" fmla="*/ 72 h 375"/>
                <a:gd name="T22" fmla="*/ 150 w 309"/>
                <a:gd name="T23" fmla="*/ 72 h 375"/>
                <a:gd name="T24" fmla="*/ 114 w 309"/>
                <a:gd name="T25" fmla="*/ 234 h 375"/>
                <a:gd name="T26" fmla="*/ 189 w 309"/>
                <a:gd name="T27" fmla="*/ 234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9" h="375">
                  <a:moveTo>
                    <a:pt x="77" y="375"/>
                  </a:moveTo>
                  <a:lnTo>
                    <a:pt x="0" y="375"/>
                  </a:lnTo>
                  <a:lnTo>
                    <a:pt x="104" y="0"/>
                  </a:lnTo>
                  <a:lnTo>
                    <a:pt x="207" y="0"/>
                  </a:lnTo>
                  <a:lnTo>
                    <a:pt x="309" y="375"/>
                  </a:lnTo>
                  <a:lnTo>
                    <a:pt x="226" y="375"/>
                  </a:lnTo>
                  <a:lnTo>
                    <a:pt x="205" y="292"/>
                  </a:lnTo>
                  <a:lnTo>
                    <a:pt x="99" y="292"/>
                  </a:lnTo>
                  <a:lnTo>
                    <a:pt x="77" y="375"/>
                  </a:lnTo>
                  <a:close/>
                  <a:moveTo>
                    <a:pt x="189" y="234"/>
                  </a:moveTo>
                  <a:lnTo>
                    <a:pt x="151" y="72"/>
                  </a:lnTo>
                  <a:lnTo>
                    <a:pt x="150" y="72"/>
                  </a:lnTo>
                  <a:lnTo>
                    <a:pt x="114" y="234"/>
                  </a:lnTo>
                  <a:lnTo>
                    <a:pt x="189" y="234"/>
                  </a:ln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7"/>
            <p:cNvSpPr>
              <a:spLocks noEditPoints="1"/>
            </p:cNvSpPr>
            <p:nvPr userDrawn="1"/>
          </p:nvSpPr>
          <p:spPr bwMode="auto">
            <a:xfrm>
              <a:off x="4395" y="3595"/>
              <a:ext cx="59" cy="86"/>
            </a:xfrm>
            <a:custGeom>
              <a:avLst/>
              <a:gdLst>
                <a:gd name="T0" fmla="*/ 79 w 253"/>
                <a:gd name="T1" fmla="*/ 58 h 375"/>
                <a:gd name="T2" fmla="*/ 79 w 253"/>
                <a:gd name="T3" fmla="*/ 317 h 375"/>
                <a:gd name="T4" fmla="*/ 117 w 253"/>
                <a:gd name="T5" fmla="*/ 317 h 375"/>
                <a:gd name="T6" fmla="*/ 163 w 253"/>
                <a:gd name="T7" fmla="*/ 287 h 375"/>
                <a:gd name="T8" fmla="*/ 174 w 253"/>
                <a:gd name="T9" fmla="*/ 187 h 375"/>
                <a:gd name="T10" fmla="*/ 167 w 253"/>
                <a:gd name="T11" fmla="*/ 97 h 375"/>
                <a:gd name="T12" fmla="*/ 119 w 253"/>
                <a:gd name="T13" fmla="*/ 58 h 375"/>
                <a:gd name="T14" fmla="*/ 79 w 253"/>
                <a:gd name="T15" fmla="*/ 58 h 375"/>
                <a:gd name="T16" fmla="*/ 0 w 253"/>
                <a:gd name="T17" fmla="*/ 375 h 375"/>
                <a:gd name="T18" fmla="*/ 0 w 253"/>
                <a:gd name="T19" fmla="*/ 0 h 375"/>
                <a:gd name="T20" fmla="*/ 131 w 253"/>
                <a:gd name="T21" fmla="*/ 0 h 375"/>
                <a:gd name="T22" fmla="*/ 231 w 253"/>
                <a:gd name="T23" fmla="*/ 49 h 375"/>
                <a:gd name="T24" fmla="*/ 253 w 253"/>
                <a:gd name="T25" fmla="*/ 185 h 375"/>
                <a:gd name="T26" fmla="*/ 241 w 253"/>
                <a:gd name="T27" fmla="*/ 301 h 375"/>
                <a:gd name="T28" fmla="*/ 128 w 253"/>
                <a:gd name="T29" fmla="*/ 375 h 375"/>
                <a:gd name="T30" fmla="*/ 0 w 253"/>
                <a:gd name="T31" fmla="*/ 375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3" h="375">
                  <a:moveTo>
                    <a:pt x="79" y="58"/>
                  </a:moveTo>
                  <a:lnTo>
                    <a:pt x="79" y="317"/>
                  </a:lnTo>
                  <a:lnTo>
                    <a:pt x="117" y="317"/>
                  </a:lnTo>
                  <a:cubicBezTo>
                    <a:pt x="140" y="317"/>
                    <a:pt x="155" y="307"/>
                    <a:pt x="163" y="287"/>
                  </a:cubicBezTo>
                  <a:cubicBezTo>
                    <a:pt x="170" y="270"/>
                    <a:pt x="174" y="236"/>
                    <a:pt x="174" y="187"/>
                  </a:cubicBezTo>
                  <a:cubicBezTo>
                    <a:pt x="174" y="143"/>
                    <a:pt x="171" y="112"/>
                    <a:pt x="167" y="97"/>
                  </a:cubicBezTo>
                  <a:cubicBezTo>
                    <a:pt x="159" y="71"/>
                    <a:pt x="143" y="58"/>
                    <a:pt x="119" y="58"/>
                  </a:cubicBezTo>
                  <a:lnTo>
                    <a:pt x="79" y="58"/>
                  </a:lnTo>
                  <a:close/>
                  <a:moveTo>
                    <a:pt x="0" y="375"/>
                  </a:moveTo>
                  <a:lnTo>
                    <a:pt x="0" y="0"/>
                  </a:lnTo>
                  <a:lnTo>
                    <a:pt x="131" y="0"/>
                  </a:lnTo>
                  <a:cubicBezTo>
                    <a:pt x="179" y="0"/>
                    <a:pt x="212" y="16"/>
                    <a:pt x="231" y="49"/>
                  </a:cubicBezTo>
                  <a:cubicBezTo>
                    <a:pt x="246" y="76"/>
                    <a:pt x="253" y="121"/>
                    <a:pt x="253" y="185"/>
                  </a:cubicBezTo>
                  <a:cubicBezTo>
                    <a:pt x="253" y="240"/>
                    <a:pt x="249" y="279"/>
                    <a:pt x="241" y="301"/>
                  </a:cubicBezTo>
                  <a:cubicBezTo>
                    <a:pt x="223" y="350"/>
                    <a:pt x="185" y="375"/>
                    <a:pt x="128" y="375"/>
                  </a:cubicBezTo>
                  <a:lnTo>
                    <a:pt x="0" y="375"/>
                  </a:ln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8"/>
            <p:cNvSpPr>
              <a:spLocks/>
            </p:cNvSpPr>
            <p:nvPr userDrawn="1"/>
          </p:nvSpPr>
          <p:spPr bwMode="auto">
            <a:xfrm>
              <a:off x="4460" y="3595"/>
              <a:ext cx="66" cy="86"/>
            </a:xfrm>
            <a:custGeom>
              <a:avLst/>
              <a:gdLst>
                <a:gd name="T0" fmla="*/ 92 w 283"/>
                <a:gd name="T1" fmla="*/ 375 h 375"/>
                <a:gd name="T2" fmla="*/ 0 w 283"/>
                <a:gd name="T3" fmla="*/ 0 h 375"/>
                <a:gd name="T4" fmla="*/ 81 w 283"/>
                <a:gd name="T5" fmla="*/ 0 h 375"/>
                <a:gd name="T6" fmla="*/ 140 w 283"/>
                <a:gd name="T7" fmla="*/ 272 h 375"/>
                <a:gd name="T8" fmla="*/ 141 w 283"/>
                <a:gd name="T9" fmla="*/ 272 h 375"/>
                <a:gd name="T10" fmla="*/ 206 w 283"/>
                <a:gd name="T11" fmla="*/ 0 h 375"/>
                <a:gd name="T12" fmla="*/ 283 w 283"/>
                <a:gd name="T13" fmla="*/ 0 h 375"/>
                <a:gd name="T14" fmla="*/ 184 w 283"/>
                <a:gd name="T15" fmla="*/ 375 h 375"/>
                <a:gd name="T16" fmla="*/ 92 w 283"/>
                <a:gd name="T17" fmla="*/ 375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3" h="375">
                  <a:moveTo>
                    <a:pt x="92" y="375"/>
                  </a:moveTo>
                  <a:lnTo>
                    <a:pt x="0" y="0"/>
                  </a:lnTo>
                  <a:lnTo>
                    <a:pt x="81" y="0"/>
                  </a:lnTo>
                  <a:lnTo>
                    <a:pt x="140" y="272"/>
                  </a:lnTo>
                  <a:lnTo>
                    <a:pt x="141" y="272"/>
                  </a:lnTo>
                  <a:lnTo>
                    <a:pt x="206" y="0"/>
                  </a:lnTo>
                  <a:lnTo>
                    <a:pt x="283" y="0"/>
                  </a:lnTo>
                  <a:lnTo>
                    <a:pt x="184" y="375"/>
                  </a:lnTo>
                  <a:lnTo>
                    <a:pt x="92" y="375"/>
                  </a:ln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9"/>
            <p:cNvSpPr>
              <a:spLocks noEditPoints="1"/>
            </p:cNvSpPr>
            <p:nvPr userDrawn="1"/>
          </p:nvSpPr>
          <p:spPr bwMode="auto">
            <a:xfrm>
              <a:off x="4522" y="3595"/>
              <a:ext cx="71" cy="86"/>
            </a:xfrm>
            <a:custGeom>
              <a:avLst/>
              <a:gdLst>
                <a:gd name="T0" fmla="*/ 77 w 309"/>
                <a:gd name="T1" fmla="*/ 375 h 375"/>
                <a:gd name="T2" fmla="*/ 0 w 309"/>
                <a:gd name="T3" fmla="*/ 375 h 375"/>
                <a:gd name="T4" fmla="*/ 104 w 309"/>
                <a:gd name="T5" fmla="*/ 0 h 375"/>
                <a:gd name="T6" fmla="*/ 207 w 309"/>
                <a:gd name="T7" fmla="*/ 0 h 375"/>
                <a:gd name="T8" fmla="*/ 309 w 309"/>
                <a:gd name="T9" fmla="*/ 375 h 375"/>
                <a:gd name="T10" fmla="*/ 226 w 309"/>
                <a:gd name="T11" fmla="*/ 375 h 375"/>
                <a:gd name="T12" fmla="*/ 205 w 309"/>
                <a:gd name="T13" fmla="*/ 292 h 375"/>
                <a:gd name="T14" fmla="*/ 99 w 309"/>
                <a:gd name="T15" fmla="*/ 292 h 375"/>
                <a:gd name="T16" fmla="*/ 77 w 309"/>
                <a:gd name="T17" fmla="*/ 375 h 375"/>
                <a:gd name="T18" fmla="*/ 189 w 309"/>
                <a:gd name="T19" fmla="*/ 234 h 375"/>
                <a:gd name="T20" fmla="*/ 151 w 309"/>
                <a:gd name="T21" fmla="*/ 72 h 375"/>
                <a:gd name="T22" fmla="*/ 150 w 309"/>
                <a:gd name="T23" fmla="*/ 72 h 375"/>
                <a:gd name="T24" fmla="*/ 114 w 309"/>
                <a:gd name="T25" fmla="*/ 234 h 375"/>
                <a:gd name="T26" fmla="*/ 189 w 309"/>
                <a:gd name="T27" fmla="*/ 234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9" h="375">
                  <a:moveTo>
                    <a:pt x="77" y="375"/>
                  </a:moveTo>
                  <a:lnTo>
                    <a:pt x="0" y="375"/>
                  </a:lnTo>
                  <a:lnTo>
                    <a:pt x="104" y="0"/>
                  </a:lnTo>
                  <a:lnTo>
                    <a:pt x="207" y="0"/>
                  </a:lnTo>
                  <a:lnTo>
                    <a:pt x="309" y="375"/>
                  </a:lnTo>
                  <a:lnTo>
                    <a:pt x="226" y="375"/>
                  </a:lnTo>
                  <a:lnTo>
                    <a:pt x="205" y="292"/>
                  </a:lnTo>
                  <a:lnTo>
                    <a:pt x="99" y="292"/>
                  </a:lnTo>
                  <a:lnTo>
                    <a:pt x="77" y="375"/>
                  </a:lnTo>
                  <a:close/>
                  <a:moveTo>
                    <a:pt x="189" y="234"/>
                  </a:moveTo>
                  <a:lnTo>
                    <a:pt x="151" y="72"/>
                  </a:lnTo>
                  <a:lnTo>
                    <a:pt x="150" y="72"/>
                  </a:lnTo>
                  <a:lnTo>
                    <a:pt x="114" y="234"/>
                  </a:lnTo>
                  <a:lnTo>
                    <a:pt x="189" y="234"/>
                  </a:ln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Rectangle 10"/>
            <p:cNvSpPr>
              <a:spLocks noChangeArrowheads="1"/>
            </p:cNvSpPr>
            <p:nvPr userDrawn="1"/>
          </p:nvSpPr>
          <p:spPr bwMode="auto">
            <a:xfrm>
              <a:off x="4601" y="3595"/>
              <a:ext cx="18" cy="86"/>
            </a:xfrm>
            <a:prstGeom prst="rect">
              <a:avLst/>
            </a:pr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1"/>
            <p:cNvSpPr>
              <a:spLocks/>
            </p:cNvSpPr>
            <p:nvPr userDrawn="1"/>
          </p:nvSpPr>
          <p:spPr bwMode="auto">
            <a:xfrm>
              <a:off x="4626" y="3595"/>
              <a:ext cx="59" cy="86"/>
            </a:xfrm>
            <a:custGeom>
              <a:avLst/>
              <a:gdLst>
                <a:gd name="T0" fmla="*/ 0 w 253"/>
                <a:gd name="T1" fmla="*/ 0 h 375"/>
                <a:gd name="T2" fmla="*/ 253 w 253"/>
                <a:gd name="T3" fmla="*/ 0 h 375"/>
                <a:gd name="T4" fmla="*/ 253 w 253"/>
                <a:gd name="T5" fmla="*/ 62 h 375"/>
                <a:gd name="T6" fmla="*/ 165 w 253"/>
                <a:gd name="T7" fmla="*/ 62 h 375"/>
                <a:gd name="T8" fmla="*/ 165 w 253"/>
                <a:gd name="T9" fmla="*/ 375 h 375"/>
                <a:gd name="T10" fmla="*/ 87 w 253"/>
                <a:gd name="T11" fmla="*/ 375 h 375"/>
                <a:gd name="T12" fmla="*/ 87 w 253"/>
                <a:gd name="T13" fmla="*/ 62 h 375"/>
                <a:gd name="T14" fmla="*/ 0 w 253"/>
                <a:gd name="T15" fmla="*/ 62 h 375"/>
                <a:gd name="T16" fmla="*/ 0 w 253"/>
                <a:gd name="T17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3" h="375">
                  <a:moveTo>
                    <a:pt x="0" y="0"/>
                  </a:moveTo>
                  <a:lnTo>
                    <a:pt x="253" y="0"/>
                  </a:lnTo>
                  <a:lnTo>
                    <a:pt x="253" y="62"/>
                  </a:lnTo>
                  <a:lnTo>
                    <a:pt x="165" y="62"/>
                  </a:lnTo>
                  <a:lnTo>
                    <a:pt x="165" y="375"/>
                  </a:lnTo>
                  <a:lnTo>
                    <a:pt x="87" y="375"/>
                  </a:lnTo>
                  <a:lnTo>
                    <a:pt x="87" y="62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2"/>
            <p:cNvSpPr>
              <a:spLocks noEditPoints="1"/>
            </p:cNvSpPr>
            <p:nvPr userDrawn="1"/>
          </p:nvSpPr>
          <p:spPr bwMode="auto">
            <a:xfrm>
              <a:off x="4678" y="3595"/>
              <a:ext cx="71" cy="86"/>
            </a:xfrm>
            <a:custGeom>
              <a:avLst/>
              <a:gdLst>
                <a:gd name="T0" fmla="*/ 78 w 309"/>
                <a:gd name="T1" fmla="*/ 375 h 375"/>
                <a:gd name="T2" fmla="*/ 0 w 309"/>
                <a:gd name="T3" fmla="*/ 375 h 375"/>
                <a:gd name="T4" fmla="*/ 104 w 309"/>
                <a:gd name="T5" fmla="*/ 0 h 375"/>
                <a:gd name="T6" fmla="*/ 207 w 309"/>
                <a:gd name="T7" fmla="*/ 0 h 375"/>
                <a:gd name="T8" fmla="*/ 309 w 309"/>
                <a:gd name="T9" fmla="*/ 375 h 375"/>
                <a:gd name="T10" fmla="*/ 227 w 309"/>
                <a:gd name="T11" fmla="*/ 375 h 375"/>
                <a:gd name="T12" fmla="*/ 206 w 309"/>
                <a:gd name="T13" fmla="*/ 292 h 375"/>
                <a:gd name="T14" fmla="*/ 99 w 309"/>
                <a:gd name="T15" fmla="*/ 292 h 375"/>
                <a:gd name="T16" fmla="*/ 78 w 309"/>
                <a:gd name="T17" fmla="*/ 375 h 375"/>
                <a:gd name="T18" fmla="*/ 189 w 309"/>
                <a:gd name="T19" fmla="*/ 234 h 375"/>
                <a:gd name="T20" fmla="*/ 151 w 309"/>
                <a:gd name="T21" fmla="*/ 72 h 375"/>
                <a:gd name="T22" fmla="*/ 150 w 309"/>
                <a:gd name="T23" fmla="*/ 72 h 375"/>
                <a:gd name="T24" fmla="*/ 115 w 309"/>
                <a:gd name="T25" fmla="*/ 234 h 375"/>
                <a:gd name="T26" fmla="*/ 189 w 309"/>
                <a:gd name="T27" fmla="*/ 234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9" h="375">
                  <a:moveTo>
                    <a:pt x="78" y="375"/>
                  </a:moveTo>
                  <a:lnTo>
                    <a:pt x="0" y="375"/>
                  </a:lnTo>
                  <a:lnTo>
                    <a:pt x="104" y="0"/>
                  </a:lnTo>
                  <a:lnTo>
                    <a:pt x="207" y="0"/>
                  </a:lnTo>
                  <a:lnTo>
                    <a:pt x="309" y="375"/>
                  </a:lnTo>
                  <a:lnTo>
                    <a:pt x="227" y="375"/>
                  </a:lnTo>
                  <a:lnTo>
                    <a:pt x="206" y="292"/>
                  </a:lnTo>
                  <a:lnTo>
                    <a:pt x="99" y="292"/>
                  </a:lnTo>
                  <a:lnTo>
                    <a:pt x="78" y="375"/>
                  </a:lnTo>
                  <a:close/>
                  <a:moveTo>
                    <a:pt x="189" y="234"/>
                  </a:moveTo>
                  <a:lnTo>
                    <a:pt x="151" y="72"/>
                  </a:lnTo>
                  <a:lnTo>
                    <a:pt x="150" y="72"/>
                  </a:lnTo>
                  <a:lnTo>
                    <a:pt x="115" y="234"/>
                  </a:lnTo>
                  <a:lnTo>
                    <a:pt x="189" y="234"/>
                  </a:ln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3"/>
            <p:cNvSpPr>
              <a:spLocks/>
            </p:cNvSpPr>
            <p:nvPr userDrawn="1"/>
          </p:nvSpPr>
          <p:spPr bwMode="auto">
            <a:xfrm>
              <a:off x="4784" y="3595"/>
              <a:ext cx="37" cy="86"/>
            </a:xfrm>
            <a:custGeom>
              <a:avLst/>
              <a:gdLst>
                <a:gd name="T0" fmla="*/ 158 w 158"/>
                <a:gd name="T1" fmla="*/ 375 h 375"/>
                <a:gd name="T2" fmla="*/ 0 w 158"/>
                <a:gd name="T3" fmla="*/ 375 h 375"/>
                <a:gd name="T4" fmla="*/ 0 w 158"/>
                <a:gd name="T5" fmla="*/ 0 h 375"/>
                <a:gd name="T6" fmla="*/ 34 w 158"/>
                <a:gd name="T7" fmla="*/ 0 h 375"/>
                <a:gd name="T8" fmla="*/ 34 w 158"/>
                <a:gd name="T9" fmla="*/ 347 h 375"/>
                <a:gd name="T10" fmla="*/ 158 w 158"/>
                <a:gd name="T11" fmla="*/ 347 h 375"/>
                <a:gd name="T12" fmla="*/ 158 w 158"/>
                <a:gd name="T13" fmla="*/ 375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" h="375">
                  <a:moveTo>
                    <a:pt x="158" y="375"/>
                  </a:moveTo>
                  <a:lnTo>
                    <a:pt x="0" y="375"/>
                  </a:lnTo>
                  <a:lnTo>
                    <a:pt x="0" y="0"/>
                  </a:lnTo>
                  <a:lnTo>
                    <a:pt x="34" y="0"/>
                  </a:lnTo>
                  <a:lnTo>
                    <a:pt x="34" y="347"/>
                  </a:lnTo>
                  <a:lnTo>
                    <a:pt x="158" y="347"/>
                  </a:lnTo>
                  <a:lnTo>
                    <a:pt x="158" y="375"/>
                  </a:ln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14"/>
            <p:cNvSpPr>
              <a:spLocks/>
            </p:cNvSpPr>
            <p:nvPr userDrawn="1"/>
          </p:nvSpPr>
          <p:spPr bwMode="auto">
            <a:xfrm>
              <a:off x="4831" y="3595"/>
              <a:ext cx="40" cy="86"/>
            </a:xfrm>
            <a:custGeom>
              <a:avLst/>
              <a:gdLst>
                <a:gd name="T0" fmla="*/ 0 w 173"/>
                <a:gd name="T1" fmla="*/ 0 h 375"/>
                <a:gd name="T2" fmla="*/ 169 w 173"/>
                <a:gd name="T3" fmla="*/ 0 h 375"/>
                <a:gd name="T4" fmla="*/ 169 w 173"/>
                <a:gd name="T5" fmla="*/ 28 h 375"/>
                <a:gd name="T6" fmla="*/ 33 w 173"/>
                <a:gd name="T7" fmla="*/ 28 h 375"/>
                <a:gd name="T8" fmla="*/ 33 w 173"/>
                <a:gd name="T9" fmla="*/ 168 h 375"/>
                <a:gd name="T10" fmla="*/ 163 w 173"/>
                <a:gd name="T11" fmla="*/ 168 h 375"/>
                <a:gd name="T12" fmla="*/ 163 w 173"/>
                <a:gd name="T13" fmla="*/ 196 h 375"/>
                <a:gd name="T14" fmla="*/ 33 w 173"/>
                <a:gd name="T15" fmla="*/ 196 h 375"/>
                <a:gd name="T16" fmla="*/ 33 w 173"/>
                <a:gd name="T17" fmla="*/ 347 h 375"/>
                <a:gd name="T18" fmla="*/ 173 w 173"/>
                <a:gd name="T19" fmla="*/ 347 h 375"/>
                <a:gd name="T20" fmla="*/ 173 w 173"/>
                <a:gd name="T21" fmla="*/ 375 h 375"/>
                <a:gd name="T22" fmla="*/ 0 w 173"/>
                <a:gd name="T23" fmla="*/ 375 h 375"/>
                <a:gd name="T24" fmla="*/ 0 w 173"/>
                <a:gd name="T25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3" h="375">
                  <a:moveTo>
                    <a:pt x="0" y="0"/>
                  </a:moveTo>
                  <a:lnTo>
                    <a:pt x="169" y="0"/>
                  </a:lnTo>
                  <a:lnTo>
                    <a:pt x="169" y="28"/>
                  </a:lnTo>
                  <a:lnTo>
                    <a:pt x="33" y="28"/>
                  </a:lnTo>
                  <a:lnTo>
                    <a:pt x="33" y="168"/>
                  </a:lnTo>
                  <a:lnTo>
                    <a:pt x="163" y="168"/>
                  </a:lnTo>
                  <a:lnTo>
                    <a:pt x="163" y="196"/>
                  </a:lnTo>
                  <a:lnTo>
                    <a:pt x="33" y="196"/>
                  </a:lnTo>
                  <a:lnTo>
                    <a:pt x="33" y="347"/>
                  </a:lnTo>
                  <a:lnTo>
                    <a:pt x="173" y="347"/>
                  </a:lnTo>
                  <a:lnTo>
                    <a:pt x="173" y="375"/>
                  </a:lnTo>
                  <a:lnTo>
                    <a:pt x="0" y="3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15"/>
            <p:cNvSpPr>
              <a:spLocks/>
            </p:cNvSpPr>
            <p:nvPr userDrawn="1"/>
          </p:nvSpPr>
          <p:spPr bwMode="auto">
            <a:xfrm>
              <a:off x="4881" y="3593"/>
              <a:ext cx="51" cy="90"/>
            </a:xfrm>
            <a:custGeom>
              <a:avLst/>
              <a:gdLst>
                <a:gd name="T0" fmla="*/ 183 w 221"/>
                <a:gd name="T1" fmla="*/ 350 h 389"/>
                <a:gd name="T2" fmla="*/ 183 w 221"/>
                <a:gd name="T3" fmla="*/ 214 h 389"/>
                <a:gd name="T4" fmla="*/ 107 w 221"/>
                <a:gd name="T5" fmla="*/ 214 h 389"/>
                <a:gd name="T6" fmla="*/ 107 w 221"/>
                <a:gd name="T7" fmla="*/ 186 h 389"/>
                <a:gd name="T8" fmla="*/ 216 w 221"/>
                <a:gd name="T9" fmla="*/ 186 h 389"/>
                <a:gd name="T10" fmla="*/ 216 w 221"/>
                <a:gd name="T11" fmla="*/ 373 h 389"/>
                <a:gd name="T12" fmla="*/ 113 w 221"/>
                <a:gd name="T13" fmla="*/ 389 h 389"/>
                <a:gd name="T14" fmla="*/ 29 w 221"/>
                <a:gd name="T15" fmla="*/ 355 h 389"/>
                <a:gd name="T16" fmla="*/ 2 w 221"/>
                <a:gd name="T17" fmla="*/ 277 h 389"/>
                <a:gd name="T18" fmla="*/ 0 w 221"/>
                <a:gd name="T19" fmla="*/ 194 h 389"/>
                <a:gd name="T20" fmla="*/ 2 w 221"/>
                <a:gd name="T21" fmla="*/ 112 h 389"/>
                <a:gd name="T22" fmla="*/ 29 w 221"/>
                <a:gd name="T23" fmla="*/ 34 h 389"/>
                <a:gd name="T24" fmla="*/ 113 w 221"/>
                <a:gd name="T25" fmla="*/ 0 h 389"/>
                <a:gd name="T26" fmla="*/ 220 w 221"/>
                <a:gd name="T27" fmla="*/ 103 h 389"/>
                <a:gd name="T28" fmla="*/ 186 w 221"/>
                <a:gd name="T29" fmla="*/ 103 h 389"/>
                <a:gd name="T30" fmla="*/ 113 w 221"/>
                <a:gd name="T31" fmla="*/ 28 h 389"/>
                <a:gd name="T32" fmla="*/ 43 w 221"/>
                <a:gd name="T33" fmla="*/ 76 h 389"/>
                <a:gd name="T34" fmla="*/ 33 w 221"/>
                <a:gd name="T35" fmla="*/ 194 h 389"/>
                <a:gd name="T36" fmla="*/ 43 w 221"/>
                <a:gd name="T37" fmla="*/ 313 h 389"/>
                <a:gd name="T38" fmla="*/ 113 w 221"/>
                <a:gd name="T39" fmla="*/ 361 h 389"/>
                <a:gd name="T40" fmla="*/ 183 w 221"/>
                <a:gd name="T41" fmla="*/ 350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1" h="389">
                  <a:moveTo>
                    <a:pt x="183" y="350"/>
                  </a:moveTo>
                  <a:lnTo>
                    <a:pt x="183" y="214"/>
                  </a:lnTo>
                  <a:lnTo>
                    <a:pt x="107" y="214"/>
                  </a:lnTo>
                  <a:lnTo>
                    <a:pt x="107" y="186"/>
                  </a:lnTo>
                  <a:lnTo>
                    <a:pt x="216" y="186"/>
                  </a:lnTo>
                  <a:lnTo>
                    <a:pt x="216" y="373"/>
                  </a:lnTo>
                  <a:cubicBezTo>
                    <a:pt x="183" y="384"/>
                    <a:pt x="148" y="389"/>
                    <a:pt x="113" y="389"/>
                  </a:cubicBezTo>
                  <a:cubicBezTo>
                    <a:pt x="75" y="389"/>
                    <a:pt x="48" y="377"/>
                    <a:pt x="29" y="355"/>
                  </a:cubicBezTo>
                  <a:cubicBezTo>
                    <a:pt x="15" y="337"/>
                    <a:pt x="6" y="311"/>
                    <a:pt x="2" y="277"/>
                  </a:cubicBezTo>
                  <a:cubicBezTo>
                    <a:pt x="0" y="264"/>
                    <a:pt x="0" y="236"/>
                    <a:pt x="0" y="194"/>
                  </a:cubicBezTo>
                  <a:cubicBezTo>
                    <a:pt x="0" y="152"/>
                    <a:pt x="0" y="125"/>
                    <a:pt x="2" y="112"/>
                  </a:cubicBezTo>
                  <a:cubicBezTo>
                    <a:pt x="6" y="78"/>
                    <a:pt x="15" y="52"/>
                    <a:pt x="29" y="34"/>
                  </a:cubicBezTo>
                  <a:cubicBezTo>
                    <a:pt x="48" y="11"/>
                    <a:pt x="75" y="0"/>
                    <a:pt x="113" y="0"/>
                  </a:cubicBezTo>
                  <a:cubicBezTo>
                    <a:pt x="185" y="0"/>
                    <a:pt x="221" y="34"/>
                    <a:pt x="220" y="103"/>
                  </a:cubicBezTo>
                  <a:lnTo>
                    <a:pt x="186" y="103"/>
                  </a:lnTo>
                  <a:cubicBezTo>
                    <a:pt x="186" y="53"/>
                    <a:pt x="162" y="28"/>
                    <a:pt x="113" y="28"/>
                  </a:cubicBezTo>
                  <a:cubicBezTo>
                    <a:pt x="76" y="28"/>
                    <a:pt x="53" y="44"/>
                    <a:pt x="43" y="76"/>
                  </a:cubicBezTo>
                  <a:cubicBezTo>
                    <a:pt x="36" y="95"/>
                    <a:pt x="33" y="134"/>
                    <a:pt x="33" y="194"/>
                  </a:cubicBezTo>
                  <a:cubicBezTo>
                    <a:pt x="33" y="254"/>
                    <a:pt x="36" y="294"/>
                    <a:pt x="43" y="313"/>
                  </a:cubicBezTo>
                  <a:cubicBezTo>
                    <a:pt x="53" y="345"/>
                    <a:pt x="76" y="361"/>
                    <a:pt x="113" y="361"/>
                  </a:cubicBezTo>
                  <a:cubicBezTo>
                    <a:pt x="140" y="361"/>
                    <a:pt x="164" y="357"/>
                    <a:pt x="183" y="350"/>
                  </a:cubicBez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9" name="Freeform 16"/>
            <p:cNvSpPr>
              <a:spLocks noEditPoints="1"/>
            </p:cNvSpPr>
            <p:nvPr userDrawn="1"/>
          </p:nvSpPr>
          <p:spPr bwMode="auto">
            <a:xfrm>
              <a:off x="4941" y="3595"/>
              <a:ext cx="64" cy="86"/>
            </a:xfrm>
            <a:custGeom>
              <a:avLst/>
              <a:gdLst>
                <a:gd name="T0" fmla="*/ 118 w 275"/>
                <a:gd name="T1" fmla="*/ 0 h 375"/>
                <a:gd name="T2" fmla="*/ 158 w 275"/>
                <a:gd name="T3" fmla="*/ 0 h 375"/>
                <a:gd name="T4" fmla="*/ 275 w 275"/>
                <a:gd name="T5" fmla="*/ 375 h 375"/>
                <a:gd name="T6" fmla="*/ 240 w 275"/>
                <a:gd name="T7" fmla="*/ 375 h 375"/>
                <a:gd name="T8" fmla="*/ 210 w 275"/>
                <a:gd name="T9" fmla="*/ 276 h 375"/>
                <a:gd name="T10" fmla="*/ 63 w 275"/>
                <a:gd name="T11" fmla="*/ 276 h 375"/>
                <a:gd name="T12" fmla="*/ 33 w 275"/>
                <a:gd name="T13" fmla="*/ 375 h 375"/>
                <a:gd name="T14" fmla="*/ 0 w 275"/>
                <a:gd name="T15" fmla="*/ 375 h 375"/>
                <a:gd name="T16" fmla="*/ 118 w 275"/>
                <a:gd name="T17" fmla="*/ 0 h 375"/>
                <a:gd name="T18" fmla="*/ 73 w 275"/>
                <a:gd name="T19" fmla="*/ 248 h 375"/>
                <a:gd name="T20" fmla="*/ 201 w 275"/>
                <a:gd name="T21" fmla="*/ 248 h 375"/>
                <a:gd name="T22" fmla="*/ 137 w 275"/>
                <a:gd name="T23" fmla="*/ 36 h 375"/>
                <a:gd name="T24" fmla="*/ 136 w 275"/>
                <a:gd name="T25" fmla="*/ 36 h 375"/>
                <a:gd name="T26" fmla="*/ 73 w 275"/>
                <a:gd name="T27" fmla="*/ 248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5" h="375">
                  <a:moveTo>
                    <a:pt x="118" y="0"/>
                  </a:moveTo>
                  <a:lnTo>
                    <a:pt x="158" y="0"/>
                  </a:lnTo>
                  <a:lnTo>
                    <a:pt x="275" y="375"/>
                  </a:lnTo>
                  <a:lnTo>
                    <a:pt x="240" y="375"/>
                  </a:lnTo>
                  <a:lnTo>
                    <a:pt x="210" y="276"/>
                  </a:lnTo>
                  <a:lnTo>
                    <a:pt x="63" y="276"/>
                  </a:lnTo>
                  <a:lnTo>
                    <a:pt x="33" y="375"/>
                  </a:lnTo>
                  <a:lnTo>
                    <a:pt x="0" y="375"/>
                  </a:lnTo>
                  <a:lnTo>
                    <a:pt x="118" y="0"/>
                  </a:lnTo>
                  <a:close/>
                  <a:moveTo>
                    <a:pt x="73" y="248"/>
                  </a:moveTo>
                  <a:lnTo>
                    <a:pt x="201" y="248"/>
                  </a:lnTo>
                  <a:lnTo>
                    <a:pt x="137" y="36"/>
                  </a:lnTo>
                  <a:lnTo>
                    <a:pt x="136" y="36"/>
                  </a:lnTo>
                  <a:lnTo>
                    <a:pt x="73" y="248"/>
                  </a:ln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0" name="Freeform 17"/>
            <p:cNvSpPr>
              <a:spLocks/>
            </p:cNvSpPr>
            <p:nvPr userDrawn="1"/>
          </p:nvSpPr>
          <p:spPr bwMode="auto">
            <a:xfrm>
              <a:off x="5013" y="3595"/>
              <a:ext cx="37" cy="86"/>
            </a:xfrm>
            <a:custGeom>
              <a:avLst/>
              <a:gdLst>
                <a:gd name="T0" fmla="*/ 157 w 157"/>
                <a:gd name="T1" fmla="*/ 375 h 375"/>
                <a:gd name="T2" fmla="*/ 0 w 157"/>
                <a:gd name="T3" fmla="*/ 375 h 375"/>
                <a:gd name="T4" fmla="*/ 0 w 157"/>
                <a:gd name="T5" fmla="*/ 0 h 375"/>
                <a:gd name="T6" fmla="*/ 33 w 157"/>
                <a:gd name="T7" fmla="*/ 0 h 375"/>
                <a:gd name="T8" fmla="*/ 33 w 157"/>
                <a:gd name="T9" fmla="*/ 347 h 375"/>
                <a:gd name="T10" fmla="*/ 157 w 157"/>
                <a:gd name="T11" fmla="*/ 347 h 375"/>
                <a:gd name="T12" fmla="*/ 157 w 157"/>
                <a:gd name="T13" fmla="*/ 375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375">
                  <a:moveTo>
                    <a:pt x="157" y="375"/>
                  </a:moveTo>
                  <a:lnTo>
                    <a:pt x="0" y="375"/>
                  </a:lnTo>
                  <a:lnTo>
                    <a:pt x="0" y="0"/>
                  </a:lnTo>
                  <a:lnTo>
                    <a:pt x="33" y="0"/>
                  </a:lnTo>
                  <a:lnTo>
                    <a:pt x="33" y="347"/>
                  </a:lnTo>
                  <a:lnTo>
                    <a:pt x="157" y="347"/>
                  </a:lnTo>
                  <a:lnTo>
                    <a:pt x="157" y="375"/>
                  </a:lnTo>
                  <a:close/>
                </a:path>
              </a:pathLst>
            </a:custGeom>
            <a:solidFill>
              <a:srgbClr val="003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" name="Freeform 18"/>
            <p:cNvSpPr>
              <a:spLocks noEditPoints="1"/>
            </p:cNvSpPr>
            <p:nvPr userDrawn="1"/>
          </p:nvSpPr>
          <p:spPr bwMode="auto">
            <a:xfrm>
              <a:off x="4456" y="3725"/>
              <a:ext cx="21" cy="29"/>
            </a:xfrm>
            <a:custGeom>
              <a:avLst/>
              <a:gdLst>
                <a:gd name="T0" fmla="*/ 40 w 93"/>
                <a:gd name="T1" fmla="*/ 0 h 127"/>
                <a:gd name="T2" fmla="*/ 53 w 93"/>
                <a:gd name="T3" fmla="*/ 0 h 127"/>
                <a:gd name="T4" fmla="*/ 93 w 93"/>
                <a:gd name="T5" fmla="*/ 127 h 127"/>
                <a:gd name="T6" fmla="*/ 81 w 93"/>
                <a:gd name="T7" fmla="*/ 127 h 127"/>
                <a:gd name="T8" fmla="*/ 71 w 93"/>
                <a:gd name="T9" fmla="*/ 94 h 127"/>
                <a:gd name="T10" fmla="*/ 21 w 93"/>
                <a:gd name="T11" fmla="*/ 94 h 127"/>
                <a:gd name="T12" fmla="*/ 11 w 93"/>
                <a:gd name="T13" fmla="*/ 127 h 127"/>
                <a:gd name="T14" fmla="*/ 0 w 93"/>
                <a:gd name="T15" fmla="*/ 127 h 127"/>
                <a:gd name="T16" fmla="*/ 40 w 93"/>
                <a:gd name="T17" fmla="*/ 0 h 127"/>
                <a:gd name="T18" fmla="*/ 25 w 93"/>
                <a:gd name="T19" fmla="*/ 84 h 127"/>
                <a:gd name="T20" fmla="*/ 68 w 93"/>
                <a:gd name="T21" fmla="*/ 84 h 127"/>
                <a:gd name="T22" fmla="*/ 46 w 93"/>
                <a:gd name="T23" fmla="*/ 12 h 127"/>
                <a:gd name="T24" fmla="*/ 46 w 93"/>
                <a:gd name="T25" fmla="*/ 12 h 127"/>
                <a:gd name="T26" fmla="*/ 25 w 93"/>
                <a:gd name="T27" fmla="*/ 8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" h="127">
                  <a:moveTo>
                    <a:pt x="40" y="0"/>
                  </a:moveTo>
                  <a:lnTo>
                    <a:pt x="53" y="0"/>
                  </a:lnTo>
                  <a:lnTo>
                    <a:pt x="93" y="127"/>
                  </a:lnTo>
                  <a:lnTo>
                    <a:pt x="81" y="127"/>
                  </a:lnTo>
                  <a:lnTo>
                    <a:pt x="71" y="94"/>
                  </a:lnTo>
                  <a:lnTo>
                    <a:pt x="21" y="94"/>
                  </a:lnTo>
                  <a:lnTo>
                    <a:pt x="11" y="127"/>
                  </a:lnTo>
                  <a:lnTo>
                    <a:pt x="0" y="127"/>
                  </a:lnTo>
                  <a:lnTo>
                    <a:pt x="40" y="0"/>
                  </a:lnTo>
                  <a:close/>
                  <a:moveTo>
                    <a:pt x="25" y="84"/>
                  </a:moveTo>
                  <a:lnTo>
                    <a:pt x="68" y="84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25" y="84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" name="Freeform 19"/>
            <p:cNvSpPr>
              <a:spLocks/>
            </p:cNvSpPr>
            <p:nvPr userDrawn="1"/>
          </p:nvSpPr>
          <p:spPr bwMode="auto">
            <a:xfrm>
              <a:off x="4475" y="3725"/>
              <a:ext cx="17" cy="29"/>
            </a:xfrm>
            <a:custGeom>
              <a:avLst/>
              <a:gdLst>
                <a:gd name="T0" fmla="*/ 31 w 73"/>
                <a:gd name="T1" fmla="*/ 127 h 127"/>
                <a:gd name="T2" fmla="*/ 31 w 73"/>
                <a:gd name="T3" fmla="*/ 9 h 127"/>
                <a:gd name="T4" fmla="*/ 0 w 73"/>
                <a:gd name="T5" fmla="*/ 9 h 127"/>
                <a:gd name="T6" fmla="*/ 0 w 73"/>
                <a:gd name="T7" fmla="*/ 0 h 127"/>
                <a:gd name="T8" fmla="*/ 73 w 73"/>
                <a:gd name="T9" fmla="*/ 0 h 127"/>
                <a:gd name="T10" fmla="*/ 73 w 73"/>
                <a:gd name="T11" fmla="*/ 9 h 127"/>
                <a:gd name="T12" fmla="*/ 42 w 73"/>
                <a:gd name="T13" fmla="*/ 9 h 127"/>
                <a:gd name="T14" fmla="*/ 42 w 73"/>
                <a:gd name="T15" fmla="*/ 127 h 127"/>
                <a:gd name="T16" fmla="*/ 31 w 73"/>
                <a:gd name="T17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27">
                  <a:moveTo>
                    <a:pt x="31" y="127"/>
                  </a:moveTo>
                  <a:lnTo>
                    <a:pt x="31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73" y="0"/>
                  </a:lnTo>
                  <a:lnTo>
                    <a:pt x="73" y="9"/>
                  </a:lnTo>
                  <a:lnTo>
                    <a:pt x="42" y="9"/>
                  </a:lnTo>
                  <a:lnTo>
                    <a:pt x="42" y="127"/>
                  </a:lnTo>
                  <a:lnTo>
                    <a:pt x="31" y="127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3" name="Freeform 20"/>
            <p:cNvSpPr>
              <a:spLocks/>
            </p:cNvSpPr>
            <p:nvPr userDrawn="1"/>
          </p:nvSpPr>
          <p:spPr bwMode="auto">
            <a:xfrm>
              <a:off x="4494" y="3725"/>
              <a:ext cx="16" cy="29"/>
            </a:xfrm>
            <a:custGeom>
              <a:avLst/>
              <a:gdLst>
                <a:gd name="T0" fmla="*/ 31 w 73"/>
                <a:gd name="T1" fmla="*/ 127 h 127"/>
                <a:gd name="T2" fmla="*/ 31 w 73"/>
                <a:gd name="T3" fmla="*/ 9 h 127"/>
                <a:gd name="T4" fmla="*/ 0 w 73"/>
                <a:gd name="T5" fmla="*/ 9 h 127"/>
                <a:gd name="T6" fmla="*/ 0 w 73"/>
                <a:gd name="T7" fmla="*/ 0 h 127"/>
                <a:gd name="T8" fmla="*/ 73 w 73"/>
                <a:gd name="T9" fmla="*/ 0 h 127"/>
                <a:gd name="T10" fmla="*/ 73 w 73"/>
                <a:gd name="T11" fmla="*/ 9 h 127"/>
                <a:gd name="T12" fmla="*/ 42 w 73"/>
                <a:gd name="T13" fmla="*/ 9 h 127"/>
                <a:gd name="T14" fmla="*/ 42 w 73"/>
                <a:gd name="T15" fmla="*/ 127 h 127"/>
                <a:gd name="T16" fmla="*/ 31 w 73"/>
                <a:gd name="T17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27">
                  <a:moveTo>
                    <a:pt x="31" y="127"/>
                  </a:moveTo>
                  <a:lnTo>
                    <a:pt x="31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73" y="0"/>
                  </a:lnTo>
                  <a:lnTo>
                    <a:pt x="73" y="9"/>
                  </a:lnTo>
                  <a:lnTo>
                    <a:pt x="42" y="9"/>
                  </a:lnTo>
                  <a:lnTo>
                    <a:pt x="42" y="127"/>
                  </a:lnTo>
                  <a:lnTo>
                    <a:pt x="31" y="127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4" name="Freeform 21"/>
            <p:cNvSpPr>
              <a:spLocks noEditPoints="1"/>
            </p:cNvSpPr>
            <p:nvPr userDrawn="1"/>
          </p:nvSpPr>
          <p:spPr bwMode="auto">
            <a:xfrm>
              <a:off x="4513" y="3724"/>
              <a:ext cx="18" cy="31"/>
            </a:xfrm>
            <a:custGeom>
              <a:avLst/>
              <a:gdLst>
                <a:gd name="T0" fmla="*/ 12 w 77"/>
                <a:gd name="T1" fmla="*/ 66 h 133"/>
                <a:gd name="T2" fmla="*/ 15 w 77"/>
                <a:gd name="T3" fmla="*/ 107 h 133"/>
                <a:gd name="T4" fmla="*/ 39 w 77"/>
                <a:gd name="T5" fmla="*/ 123 h 133"/>
                <a:gd name="T6" fmla="*/ 63 w 77"/>
                <a:gd name="T7" fmla="*/ 107 h 133"/>
                <a:gd name="T8" fmla="*/ 66 w 77"/>
                <a:gd name="T9" fmla="*/ 66 h 133"/>
                <a:gd name="T10" fmla="*/ 63 w 77"/>
                <a:gd name="T11" fmla="*/ 25 h 133"/>
                <a:gd name="T12" fmla="*/ 39 w 77"/>
                <a:gd name="T13" fmla="*/ 10 h 133"/>
                <a:gd name="T14" fmla="*/ 15 w 77"/>
                <a:gd name="T15" fmla="*/ 25 h 133"/>
                <a:gd name="T16" fmla="*/ 12 w 77"/>
                <a:gd name="T17" fmla="*/ 66 h 133"/>
                <a:gd name="T18" fmla="*/ 0 w 77"/>
                <a:gd name="T19" fmla="*/ 66 h 133"/>
                <a:gd name="T20" fmla="*/ 5 w 77"/>
                <a:gd name="T21" fmla="*/ 20 h 133"/>
                <a:gd name="T22" fmla="*/ 39 w 77"/>
                <a:gd name="T23" fmla="*/ 0 h 133"/>
                <a:gd name="T24" fmla="*/ 72 w 77"/>
                <a:gd name="T25" fmla="*/ 20 h 133"/>
                <a:gd name="T26" fmla="*/ 77 w 77"/>
                <a:gd name="T27" fmla="*/ 66 h 133"/>
                <a:gd name="T28" fmla="*/ 72 w 77"/>
                <a:gd name="T29" fmla="*/ 112 h 133"/>
                <a:gd name="T30" fmla="*/ 39 w 77"/>
                <a:gd name="T31" fmla="*/ 133 h 133"/>
                <a:gd name="T32" fmla="*/ 5 w 77"/>
                <a:gd name="T33" fmla="*/ 112 h 133"/>
                <a:gd name="T34" fmla="*/ 0 w 77"/>
                <a:gd name="T35" fmla="*/ 66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7" h="133">
                  <a:moveTo>
                    <a:pt x="12" y="66"/>
                  </a:moveTo>
                  <a:cubicBezTo>
                    <a:pt x="12" y="87"/>
                    <a:pt x="13" y="101"/>
                    <a:pt x="15" y="107"/>
                  </a:cubicBezTo>
                  <a:cubicBezTo>
                    <a:pt x="19" y="118"/>
                    <a:pt x="27" y="123"/>
                    <a:pt x="39" y="123"/>
                  </a:cubicBezTo>
                  <a:cubicBezTo>
                    <a:pt x="51" y="123"/>
                    <a:pt x="59" y="118"/>
                    <a:pt x="63" y="107"/>
                  </a:cubicBezTo>
                  <a:cubicBezTo>
                    <a:pt x="65" y="101"/>
                    <a:pt x="66" y="87"/>
                    <a:pt x="66" y="66"/>
                  </a:cubicBezTo>
                  <a:cubicBezTo>
                    <a:pt x="66" y="46"/>
                    <a:pt x="65" y="32"/>
                    <a:pt x="63" y="25"/>
                  </a:cubicBezTo>
                  <a:cubicBezTo>
                    <a:pt x="59" y="15"/>
                    <a:pt x="51" y="10"/>
                    <a:pt x="39" y="10"/>
                  </a:cubicBezTo>
                  <a:cubicBezTo>
                    <a:pt x="27" y="10"/>
                    <a:pt x="19" y="15"/>
                    <a:pt x="15" y="25"/>
                  </a:cubicBezTo>
                  <a:cubicBezTo>
                    <a:pt x="13" y="32"/>
                    <a:pt x="12" y="46"/>
                    <a:pt x="12" y="66"/>
                  </a:cubicBezTo>
                  <a:close/>
                  <a:moveTo>
                    <a:pt x="0" y="66"/>
                  </a:moveTo>
                  <a:cubicBezTo>
                    <a:pt x="0" y="44"/>
                    <a:pt x="2" y="29"/>
                    <a:pt x="5" y="20"/>
                  </a:cubicBezTo>
                  <a:cubicBezTo>
                    <a:pt x="11" y="7"/>
                    <a:pt x="22" y="0"/>
                    <a:pt x="39" y="0"/>
                  </a:cubicBezTo>
                  <a:cubicBezTo>
                    <a:pt x="56" y="0"/>
                    <a:pt x="67" y="7"/>
                    <a:pt x="72" y="20"/>
                  </a:cubicBezTo>
                  <a:cubicBezTo>
                    <a:pt x="76" y="29"/>
                    <a:pt x="77" y="44"/>
                    <a:pt x="77" y="66"/>
                  </a:cubicBezTo>
                  <a:cubicBezTo>
                    <a:pt x="77" y="89"/>
                    <a:pt x="76" y="104"/>
                    <a:pt x="72" y="112"/>
                  </a:cubicBezTo>
                  <a:cubicBezTo>
                    <a:pt x="67" y="126"/>
                    <a:pt x="56" y="133"/>
                    <a:pt x="39" y="133"/>
                  </a:cubicBezTo>
                  <a:cubicBezTo>
                    <a:pt x="22" y="133"/>
                    <a:pt x="11" y="126"/>
                    <a:pt x="5" y="112"/>
                  </a:cubicBezTo>
                  <a:cubicBezTo>
                    <a:pt x="2" y="104"/>
                    <a:pt x="0" y="89"/>
                    <a:pt x="0" y="66"/>
                  </a:cubicBez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5" name="Freeform 22"/>
            <p:cNvSpPr>
              <a:spLocks noEditPoints="1"/>
            </p:cNvSpPr>
            <p:nvPr userDrawn="1"/>
          </p:nvSpPr>
          <p:spPr bwMode="auto">
            <a:xfrm>
              <a:off x="4537" y="3725"/>
              <a:ext cx="15" cy="29"/>
            </a:xfrm>
            <a:custGeom>
              <a:avLst/>
              <a:gdLst>
                <a:gd name="T0" fmla="*/ 33 w 66"/>
                <a:gd name="T1" fmla="*/ 65 h 127"/>
                <a:gd name="T2" fmla="*/ 11 w 66"/>
                <a:gd name="T3" fmla="*/ 65 h 127"/>
                <a:gd name="T4" fmla="*/ 11 w 66"/>
                <a:gd name="T5" fmla="*/ 127 h 127"/>
                <a:gd name="T6" fmla="*/ 0 w 66"/>
                <a:gd name="T7" fmla="*/ 127 h 127"/>
                <a:gd name="T8" fmla="*/ 0 w 66"/>
                <a:gd name="T9" fmla="*/ 0 h 127"/>
                <a:gd name="T10" fmla="*/ 35 w 66"/>
                <a:gd name="T11" fmla="*/ 0 h 127"/>
                <a:gd name="T12" fmla="*/ 59 w 66"/>
                <a:gd name="T13" fmla="*/ 6 h 127"/>
                <a:gd name="T14" fmla="*/ 66 w 66"/>
                <a:gd name="T15" fmla="*/ 30 h 127"/>
                <a:gd name="T16" fmla="*/ 62 w 66"/>
                <a:gd name="T17" fmla="*/ 50 h 127"/>
                <a:gd name="T18" fmla="*/ 46 w 66"/>
                <a:gd name="T19" fmla="*/ 61 h 127"/>
                <a:gd name="T20" fmla="*/ 46 w 66"/>
                <a:gd name="T21" fmla="*/ 61 h 127"/>
                <a:gd name="T22" fmla="*/ 59 w 66"/>
                <a:gd name="T23" fmla="*/ 66 h 127"/>
                <a:gd name="T24" fmla="*/ 64 w 66"/>
                <a:gd name="T25" fmla="*/ 80 h 127"/>
                <a:gd name="T26" fmla="*/ 65 w 66"/>
                <a:gd name="T27" fmla="*/ 112 h 127"/>
                <a:gd name="T28" fmla="*/ 66 w 66"/>
                <a:gd name="T29" fmla="*/ 127 h 127"/>
                <a:gd name="T30" fmla="*/ 55 w 66"/>
                <a:gd name="T31" fmla="*/ 127 h 127"/>
                <a:gd name="T32" fmla="*/ 54 w 66"/>
                <a:gd name="T33" fmla="*/ 95 h 127"/>
                <a:gd name="T34" fmla="*/ 54 w 66"/>
                <a:gd name="T35" fmla="*/ 85 h 127"/>
                <a:gd name="T36" fmla="*/ 49 w 66"/>
                <a:gd name="T37" fmla="*/ 72 h 127"/>
                <a:gd name="T38" fmla="*/ 33 w 66"/>
                <a:gd name="T39" fmla="*/ 65 h 127"/>
                <a:gd name="T40" fmla="*/ 11 w 66"/>
                <a:gd name="T41" fmla="*/ 9 h 127"/>
                <a:gd name="T42" fmla="*/ 11 w 66"/>
                <a:gd name="T43" fmla="*/ 56 h 127"/>
                <a:gd name="T44" fmla="*/ 30 w 66"/>
                <a:gd name="T45" fmla="*/ 56 h 127"/>
                <a:gd name="T46" fmla="*/ 49 w 66"/>
                <a:gd name="T47" fmla="*/ 51 h 127"/>
                <a:gd name="T48" fmla="*/ 54 w 66"/>
                <a:gd name="T49" fmla="*/ 30 h 127"/>
                <a:gd name="T50" fmla="*/ 49 w 66"/>
                <a:gd name="T51" fmla="*/ 13 h 127"/>
                <a:gd name="T52" fmla="*/ 34 w 66"/>
                <a:gd name="T53" fmla="*/ 9 h 127"/>
                <a:gd name="T54" fmla="*/ 11 w 66"/>
                <a:gd name="T55" fmla="*/ 9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66" h="127">
                  <a:moveTo>
                    <a:pt x="33" y="65"/>
                  </a:moveTo>
                  <a:lnTo>
                    <a:pt x="11" y="65"/>
                  </a:lnTo>
                  <a:lnTo>
                    <a:pt x="11" y="127"/>
                  </a:lnTo>
                  <a:lnTo>
                    <a:pt x="0" y="127"/>
                  </a:lnTo>
                  <a:lnTo>
                    <a:pt x="0" y="0"/>
                  </a:lnTo>
                  <a:lnTo>
                    <a:pt x="35" y="0"/>
                  </a:lnTo>
                  <a:cubicBezTo>
                    <a:pt x="47" y="0"/>
                    <a:pt x="55" y="2"/>
                    <a:pt x="59" y="6"/>
                  </a:cubicBezTo>
                  <a:cubicBezTo>
                    <a:pt x="64" y="11"/>
                    <a:pt x="66" y="19"/>
                    <a:pt x="66" y="30"/>
                  </a:cubicBezTo>
                  <a:cubicBezTo>
                    <a:pt x="66" y="39"/>
                    <a:pt x="65" y="46"/>
                    <a:pt x="62" y="50"/>
                  </a:cubicBezTo>
                  <a:cubicBezTo>
                    <a:pt x="59" y="55"/>
                    <a:pt x="54" y="59"/>
                    <a:pt x="46" y="61"/>
                  </a:cubicBezTo>
                  <a:lnTo>
                    <a:pt x="46" y="61"/>
                  </a:lnTo>
                  <a:cubicBezTo>
                    <a:pt x="52" y="62"/>
                    <a:pt x="57" y="64"/>
                    <a:pt x="59" y="66"/>
                  </a:cubicBezTo>
                  <a:cubicBezTo>
                    <a:pt x="61" y="68"/>
                    <a:pt x="63" y="73"/>
                    <a:pt x="64" y="80"/>
                  </a:cubicBezTo>
                  <a:cubicBezTo>
                    <a:pt x="65" y="85"/>
                    <a:pt x="65" y="96"/>
                    <a:pt x="65" y="112"/>
                  </a:cubicBezTo>
                  <a:cubicBezTo>
                    <a:pt x="65" y="111"/>
                    <a:pt x="65" y="116"/>
                    <a:pt x="66" y="127"/>
                  </a:cubicBezTo>
                  <a:lnTo>
                    <a:pt x="55" y="127"/>
                  </a:lnTo>
                  <a:cubicBezTo>
                    <a:pt x="55" y="125"/>
                    <a:pt x="54" y="114"/>
                    <a:pt x="54" y="95"/>
                  </a:cubicBezTo>
                  <a:cubicBezTo>
                    <a:pt x="54" y="92"/>
                    <a:pt x="54" y="88"/>
                    <a:pt x="54" y="85"/>
                  </a:cubicBezTo>
                  <a:cubicBezTo>
                    <a:pt x="53" y="80"/>
                    <a:pt x="51" y="75"/>
                    <a:pt x="49" y="72"/>
                  </a:cubicBezTo>
                  <a:cubicBezTo>
                    <a:pt x="45" y="67"/>
                    <a:pt x="40" y="65"/>
                    <a:pt x="33" y="65"/>
                  </a:cubicBezTo>
                  <a:close/>
                  <a:moveTo>
                    <a:pt x="11" y="9"/>
                  </a:moveTo>
                  <a:lnTo>
                    <a:pt x="11" y="56"/>
                  </a:lnTo>
                  <a:lnTo>
                    <a:pt x="30" y="56"/>
                  </a:lnTo>
                  <a:cubicBezTo>
                    <a:pt x="38" y="56"/>
                    <a:pt x="45" y="54"/>
                    <a:pt x="49" y="51"/>
                  </a:cubicBezTo>
                  <a:cubicBezTo>
                    <a:pt x="53" y="47"/>
                    <a:pt x="54" y="40"/>
                    <a:pt x="54" y="30"/>
                  </a:cubicBezTo>
                  <a:cubicBezTo>
                    <a:pt x="54" y="22"/>
                    <a:pt x="53" y="16"/>
                    <a:pt x="49" y="13"/>
                  </a:cubicBezTo>
                  <a:cubicBezTo>
                    <a:pt x="46" y="11"/>
                    <a:pt x="41" y="9"/>
                    <a:pt x="34" y="9"/>
                  </a:cubicBezTo>
                  <a:lnTo>
                    <a:pt x="11" y="9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6" name="Freeform 23"/>
            <p:cNvSpPr>
              <a:spLocks/>
            </p:cNvSpPr>
            <p:nvPr userDrawn="1"/>
          </p:nvSpPr>
          <p:spPr bwMode="auto">
            <a:xfrm>
              <a:off x="4557" y="3725"/>
              <a:ext cx="19" cy="29"/>
            </a:xfrm>
            <a:custGeom>
              <a:avLst/>
              <a:gdLst>
                <a:gd name="T0" fmla="*/ 11 w 80"/>
                <a:gd name="T1" fmla="*/ 127 h 127"/>
                <a:gd name="T2" fmla="*/ 0 w 80"/>
                <a:gd name="T3" fmla="*/ 127 h 127"/>
                <a:gd name="T4" fmla="*/ 0 w 80"/>
                <a:gd name="T5" fmla="*/ 0 h 127"/>
                <a:gd name="T6" fmla="*/ 17 w 80"/>
                <a:gd name="T7" fmla="*/ 0 h 127"/>
                <a:gd name="T8" fmla="*/ 69 w 80"/>
                <a:gd name="T9" fmla="*/ 112 h 127"/>
                <a:gd name="T10" fmla="*/ 69 w 80"/>
                <a:gd name="T11" fmla="*/ 111 h 127"/>
                <a:gd name="T12" fmla="*/ 69 w 80"/>
                <a:gd name="T13" fmla="*/ 0 h 127"/>
                <a:gd name="T14" fmla="*/ 80 w 80"/>
                <a:gd name="T15" fmla="*/ 0 h 127"/>
                <a:gd name="T16" fmla="*/ 80 w 80"/>
                <a:gd name="T17" fmla="*/ 127 h 127"/>
                <a:gd name="T18" fmla="*/ 63 w 80"/>
                <a:gd name="T19" fmla="*/ 127 h 127"/>
                <a:gd name="T20" fmla="*/ 11 w 80"/>
                <a:gd name="T21" fmla="*/ 14 h 127"/>
                <a:gd name="T22" fmla="*/ 11 w 80"/>
                <a:gd name="T23" fmla="*/ 14 h 127"/>
                <a:gd name="T24" fmla="*/ 11 w 80"/>
                <a:gd name="T25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0" h="127">
                  <a:moveTo>
                    <a:pt x="11" y="127"/>
                  </a:moveTo>
                  <a:lnTo>
                    <a:pt x="0" y="127"/>
                  </a:lnTo>
                  <a:lnTo>
                    <a:pt x="0" y="0"/>
                  </a:lnTo>
                  <a:lnTo>
                    <a:pt x="17" y="0"/>
                  </a:lnTo>
                  <a:lnTo>
                    <a:pt x="69" y="112"/>
                  </a:lnTo>
                  <a:lnTo>
                    <a:pt x="69" y="111"/>
                  </a:lnTo>
                  <a:lnTo>
                    <a:pt x="69" y="0"/>
                  </a:lnTo>
                  <a:lnTo>
                    <a:pt x="80" y="0"/>
                  </a:lnTo>
                  <a:lnTo>
                    <a:pt x="80" y="127"/>
                  </a:lnTo>
                  <a:lnTo>
                    <a:pt x="63" y="127"/>
                  </a:lnTo>
                  <a:lnTo>
                    <a:pt x="11" y="14"/>
                  </a:lnTo>
                  <a:lnTo>
                    <a:pt x="11" y="14"/>
                  </a:lnTo>
                  <a:lnTo>
                    <a:pt x="11" y="127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7" name="Freeform 24"/>
            <p:cNvSpPr>
              <a:spLocks/>
            </p:cNvSpPr>
            <p:nvPr userDrawn="1"/>
          </p:nvSpPr>
          <p:spPr bwMode="auto">
            <a:xfrm>
              <a:off x="4582" y="3725"/>
              <a:ext cx="14" cy="29"/>
            </a:xfrm>
            <a:custGeom>
              <a:avLst/>
              <a:gdLst>
                <a:gd name="T0" fmla="*/ 0 w 59"/>
                <a:gd name="T1" fmla="*/ 0 h 127"/>
                <a:gd name="T2" fmla="*/ 58 w 59"/>
                <a:gd name="T3" fmla="*/ 0 h 127"/>
                <a:gd name="T4" fmla="*/ 58 w 59"/>
                <a:gd name="T5" fmla="*/ 9 h 127"/>
                <a:gd name="T6" fmla="*/ 11 w 59"/>
                <a:gd name="T7" fmla="*/ 9 h 127"/>
                <a:gd name="T8" fmla="*/ 11 w 59"/>
                <a:gd name="T9" fmla="*/ 57 h 127"/>
                <a:gd name="T10" fmla="*/ 56 w 59"/>
                <a:gd name="T11" fmla="*/ 57 h 127"/>
                <a:gd name="T12" fmla="*/ 56 w 59"/>
                <a:gd name="T13" fmla="*/ 66 h 127"/>
                <a:gd name="T14" fmla="*/ 11 w 59"/>
                <a:gd name="T15" fmla="*/ 66 h 127"/>
                <a:gd name="T16" fmla="*/ 11 w 59"/>
                <a:gd name="T17" fmla="*/ 118 h 127"/>
                <a:gd name="T18" fmla="*/ 59 w 59"/>
                <a:gd name="T19" fmla="*/ 118 h 127"/>
                <a:gd name="T20" fmla="*/ 59 w 59"/>
                <a:gd name="T21" fmla="*/ 127 h 127"/>
                <a:gd name="T22" fmla="*/ 0 w 59"/>
                <a:gd name="T23" fmla="*/ 127 h 127"/>
                <a:gd name="T24" fmla="*/ 0 w 59"/>
                <a:gd name="T25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127">
                  <a:moveTo>
                    <a:pt x="0" y="0"/>
                  </a:moveTo>
                  <a:lnTo>
                    <a:pt x="58" y="0"/>
                  </a:lnTo>
                  <a:lnTo>
                    <a:pt x="58" y="9"/>
                  </a:lnTo>
                  <a:lnTo>
                    <a:pt x="11" y="9"/>
                  </a:lnTo>
                  <a:lnTo>
                    <a:pt x="11" y="57"/>
                  </a:lnTo>
                  <a:lnTo>
                    <a:pt x="56" y="57"/>
                  </a:lnTo>
                  <a:lnTo>
                    <a:pt x="56" y="66"/>
                  </a:lnTo>
                  <a:lnTo>
                    <a:pt x="11" y="66"/>
                  </a:lnTo>
                  <a:lnTo>
                    <a:pt x="11" y="118"/>
                  </a:lnTo>
                  <a:lnTo>
                    <a:pt x="59" y="118"/>
                  </a:lnTo>
                  <a:lnTo>
                    <a:pt x="59" y="127"/>
                  </a:lnTo>
                  <a:lnTo>
                    <a:pt x="0" y="1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8" name="Freeform 25"/>
            <p:cNvSpPr>
              <a:spLocks/>
            </p:cNvSpPr>
            <p:nvPr userDrawn="1"/>
          </p:nvSpPr>
          <p:spPr bwMode="auto">
            <a:xfrm>
              <a:off x="4598" y="3725"/>
              <a:ext cx="19" cy="29"/>
            </a:xfrm>
            <a:custGeom>
              <a:avLst/>
              <a:gdLst>
                <a:gd name="T0" fmla="*/ 36 w 84"/>
                <a:gd name="T1" fmla="*/ 127 h 127"/>
                <a:gd name="T2" fmla="*/ 36 w 84"/>
                <a:gd name="T3" fmla="*/ 74 h 127"/>
                <a:gd name="T4" fmla="*/ 0 w 84"/>
                <a:gd name="T5" fmla="*/ 0 h 127"/>
                <a:gd name="T6" fmla="*/ 13 w 84"/>
                <a:gd name="T7" fmla="*/ 0 h 127"/>
                <a:gd name="T8" fmla="*/ 42 w 84"/>
                <a:gd name="T9" fmla="*/ 63 h 127"/>
                <a:gd name="T10" fmla="*/ 73 w 84"/>
                <a:gd name="T11" fmla="*/ 0 h 127"/>
                <a:gd name="T12" fmla="*/ 84 w 84"/>
                <a:gd name="T13" fmla="*/ 0 h 127"/>
                <a:gd name="T14" fmla="*/ 48 w 84"/>
                <a:gd name="T15" fmla="*/ 74 h 127"/>
                <a:gd name="T16" fmla="*/ 48 w 84"/>
                <a:gd name="T17" fmla="*/ 127 h 127"/>
                <a:gd name="T18" fmla="*/ 36 w 84"/>
                <a:gd name="T19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" h="127">
                  <a:moveTo>
                    <a:pt x="36" y="127"/>
                  </a:moveTo>
                  <a:lnTo>
                    <a:pt x="36" y="74"/>
                  </a:lnTo>
                  <a:lnTo>
                    <a:pt x="0" y="0"/>
                  </a:lnTo>
                  <a:lnTo>
                    <a:pt x="13" y="0"/>
                  </a:lnTo>
                  <a:lnTo>
                    <a:pt x="42" y="63"/>
                  </a:lnTo>
                  <a:lnTo>
                    <a:pt x="73" y="0"/>
                  </a:lnTo>
                  <a:lnTo>
                    <a:pt x="84" y="0"/>
                  </a:lnTo>
                  <a:lnTo>
                    <a:pt x="48" y="74"/>
                  </a:lnTo>
                  <a:lnTo>
                    <a:pt x="48" y="127"/>
                  </a:lnTo>
                  <a:lnTo>
                    <a:pt x="36" y="127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9" name="Freeform 26"/>
            <p:cNvSpPr>
              <a:spLocks/>
            </p:cNvSpPr>
            <p:nvPr userDrawn="1"/>
          </p:nvSpPr>
          <p:spPr bwMode="auto">
            <a:xfrm>
              <a:off x="4620" y="3724"/>
              <a:ext cx="16" cy="31"/>
            </a:xfrm>
            <a:custGeom>
              <a:avLst/>
              <a:gdLst>
                <a:gd name="T0" fmla="*/ 70 w 70"/>
                <a:gd name="T1" fmla="*/ 35 h 133"/>
                <a:gd name="T2" fmla="*/ 58 w 70"/>
                <a:gd name="T3" fmla="*/ 35 h 133"/>
                <a:gd name="T4" fmla="*/ 54 w 70"/>
                <a:gd name="T5" fmla="*/ 16 h 133"/>
                <a:gd name="T6" fmla="*/ 37 w 70"/>
                <a:gd name="T7" fmla="*/ 10 h 133"/>
                <a:gd name="T8" fmla="*/ 14 w 70"/>
                <a:gd name="T9" fmla="*/ 30 h 133"/>
                <a:gd name="T10" fmla="*/ 21 w 70"/>
                <a:gd name="T11" fmla="*/ 48 h 133"/>
                <a:gd name="T12" fmla="*/ 38 w 70"/>
                <a:gd name="T13" fmla="*/ 59 h 133"/>
                <a:gd name="T14" fmla="*/ 53 w 70"/>
                <a:gd name="T15" fmla="*/ 69 h 133"/>
                <a:gd name="T16" fmla="*/ 65 w 70"/>
                <a:gd name="T17" fmla="*/ 80 h 133"/>
                <a:gd name="T18" fmla="*/ 70 w 70"/>
                <a:gd name="T19" fmla="*/ 99 h 133"/>
                <a:gd name="T20" fmla="*/ 36 w 70"/>
                <a:gd name="T21" fmla="*/ 133 h 133"/>
                <a:gd name="T22" fmla="*/ 1 w 70"/>
                <a:gd name="T23" fmla="*/ 94 h 133"/>
                <a:gd name="T24" fmla="*/ 13 w 70"/>
                <a:gd name="T25" fmla="*/ 94 h 133"/>
                <a:gd name="T26" fmla="*/ 16 w 70"/>
                <a:gd name="T27" fmla="*/ 114 h 133"/>
                <a:gd name="T28" fmla="*/ 37 w 70"/>
                <a:gd name="T29" fmla="*/ 123 h 133"/>
                <a:gd name="T30" fmla="*/ 59 w 70"/>
                <a:gd name="T31" fmla="*/ 100 h 133"/>
                <a:gd name="T32" fmla="*/ 51 w 70"/>
                <a:gd name="T33" fmla="*/ 81 h 133"/>
                <a:gd name="T34" fmla="*/ 29 w 70"/>
                <a:gd name="T35" fmla="*/ 67 h 133"/>
                <a:gd name="T36" fmla="*/ 7 w 70"/>
                <a:gd name="T37" fmla="*/ 48 h 133"/>
                <a:gd name="T38" fmla="*/ 3 w 70"/>
                <a:gd name="T39" fmla="*/ 31 h 133"/>
                <a:gd name="T40" fmla="*/ 38 w 70"/>
                <a:gd name="T41" fmla="*/ 0 h 133"/>
                <a:gd name="T42" fmla="*/ 70 w 70"/>
                <a:gd name="T43" fmla="*/ 35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0" h="133">
                  <a:moveTo>
                    <a:pt x="70" y="35"/>
                  </a:moveTo>
                  <a:lnTo>
                    <a:pt x="58" y="35"/>
                  </a:lnTo>
                  <a:cubicBezTo>
                    <a:pt x="58" y="26"/>
                    <a:pt x="57" y="20"/>
                    <a:pt x="54" y="16"/>
                  </a:cubicBezTo>
                  <a:cubicBezTo>
                    <a:pt x="51" y="12"/>
                    <a:pt x="45" y="10"/>
                    <a:pt x="37" y="10"/>
                  </a:cubicBezTo>
                  <a:cubicBezTo>
                    <a:pt x="22" y="10"/>
                    <a:pt x="14" y="16"/>
                    <a:pt x="14" y="30"/>
                  </a:cubicBezTo>
                  <a:cubicBezTo>
                    <a:pt x="14" y="38"/>
                    <a:pt x="16" y="44"/>
                    <a:pt x="21" y="48"/>
                  </a:cubicBezTo>
                  <a:cubicBezTo>
                    <a:pt x="27" y="52"/>
                    <a:pt x="32" y="55"/>
                    <a:pt x="38" y="59"/>
                  </a:cubicBezTo>
                  <a:cubicBezTo>
                    <a:pt x="43" y="63"/>
                    <a:pt x="48" y="66"/>
                    <a:pt x="53" y="69"/>
                  </a:cubicBezTo>
                  <a:cubicBezTo>
                    <a:pt x="59" y="73"/>
                    <a:pt x="63" y="76"/>
                    <a:pt x="65" y="80"/>
                  </a:cubicBezTo>
                  <a:cubicBezTo>
                    <a:pt x="68" y="85"/>
                    <a:pt x="70" y="91"/>
                    <a:pt x="70" y="99"/>
                  </a:cubicBezTo>
                  <a:cubicBezTo>
                    <a:pt x="70" y="121"/>
                    <a:pt x="59" y="133"/>
                    <a:pt x="36" y="133"/>
                  </a:cubicBezTo>
                  <a:cubicBezTo>
                    <a:pt x="12" y="133"/>
                    <a:pt x="0" y="120"/>
                    <a:pt x="1" y="94"/>
                  </a:cubicBezTo>
                  <a:lnTo>
                    <a:pt x="13" y="94"/>
                  </a:lnTo>
                  <a:cubicBezTo>
                    <a:pt x="13" y="103"/>
                    <a:pt x="14" y="110"/>
                    <a:pt x="16" y="114"/>
                  </a:cubicBezTo>
                  <a:cubicBezTo>
                    <a:pt x="20" y="120"/>
                    <a:pt x="26" y="123"/>
                    <a:pt x="37" y="123"/>
                  </a:cubicBezTo>
                  <a:cubicBezTo>
                    <a:pt x="51" y="123"/>
                    <a:pt x="59" y="115"/>
                    <a:pt x="59" y="100"/>
                  </a:cubicBezTo>
                  <a:cubicBezTo>
                    <a:pt x="59" y="93"/>
                    <a:pt x="56" y="86"/>
                    <a:pt x="51" y="81"/>
                  </a:cubicBezTo>
                  <a:cubicBezTo>
                    <a:pt x="48" y="79"/>
                    <a:pt x="41" y="74"/>
                    <a:pt x="29" y="67"/>
                  </a:cubicBezTo>
                  <a:cubicBezTo>
                    <a:pt x="17" y="60"/>
                    <a:pt x="10" y="54"/>
                    <a:pt x="7" y="48"/>
                  </a:cubicBezTo>
                  <a:cubicBezTo>
                    <a:pt x="4" y="44"/>
                    <a:pt x="3" y="39"/>
                    <a:pt x="3" y="31"/>
                  </a:cubicBezTo>
                  <a:cubicBezTo>
                    <a:pt x="3" y="11"/>
                    <a:pt x="14" y="0"/>
                    <a:pt x="38" y="0"/>
                  </a:cubicBezTo>
                  <a:cubicBezTo>
                    <a:pt x="59" y="0"/>
                    <a:pt x="70" y="12"/>
                    <a:pt x="70" y="35"/>
                  </a:cubicBez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0" name="Freeform 27"/>
            <p:cNvSpPr>
              <a:spLocks noEditPoints="1"/>
            </p:cNvSpPr>
            <p:nvPr userDrawn="1"/>
          </p:nvSpPr>
          <p:spPr bwMode="auto">
            <a:xfrm>
              <a:off x="4648" y="3725"/>
              <a:ext cx="21" cy="29"/>
            </a:xfrm>
            <a:custGeom>
              <a:avLst/>
              <a:gdLst>
                <a:gd name="T0" fmla="*/ 40 w 93"/>
                <a:gd name="T1" fmla="*/ 0 h 127"/>
                <a:gd name="T2" fmla="*/ 54 w 93"/>
                <a:gd name="T3" fmla="*/ 0 h 127"/>
                <a:gd name="T4" fmla="*/ 93 w 93"/>
                <a:gd name="T5" fmla="*/ 127 h 127"/>
                <a:gd name="T6" fmla="*/ 82 w 93"/>
                <a:gd name="T7" fmla="*/ 127 h 127"/>
                <a:gd name="T8" fmla="*/ 71 w 93"/>
                <a:gd name="T9" fmla="*/ 94 h 127"/>
                <a:gd name="T10" fmla="*/ 21 w 93"/>
                <a:gd name="T11" fmla="*/ 94 h 127"/>
                <a:gd name="T12" fmla="*/ 11 w 93"/>
                <a:gd name="T13" fmla="*/ 127 h 127"/>
                <a:gd name="T14" fmla="*/ 0 w 93"/>
                <a:gd name="T15" fmla="*/ 127 h 127"/>
                <a:gd name="T16" fmla="*/ 40 w 93"/>
                <a:gd name="T17" fmla="*/ 0 h 127"/>
                <a:gd name="T18" fmla="*/ 25 w 93"/>
                <a:gd name="T19" fmla="*/ 84 h 127"/>
                <a:gd name="T20" fmla="*/ 68 w 93"/>
                <a:gd name="T21" fmla="*/ 84 h 127"/>
                <a:gd name="T22" fmla="*/ 47 w 93"/>
                <a:gd name="T23" fmla="*/ 12 h 127"/>
                <a:gd name="T24" fmla="*/ 46 w 93"/>
                <a:gd name="T25" fmla="*/ 12 h 127"/>
                <a:gd name="T26" fmla="*/ 25 w 93"/>
                <a:gd name="T27" fmla="*/ 8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" h="127">
                  <a:moveTo>
                    <a:pt x="40" y="0"/>
                  </a:moveTo>
                  <a:lnTo>
                    <a:pt x="54" y="0"/>
                  </a:lnTo>
                  <a:lnTo>
                    <a:pt x="93" y="127"/>
                  </a:lnTo>
                  <a:lnTo>
                    <a:pt x="82" y="127"/>
                  </a:lnTo>
                  <a:lnTo>
                    <a:pt x="71" y="94"/>
                  </a:lnTo>
                  <a:lnTo>
                    <a:pt x="21" y="94"/>
                  </a:lnTo>
                  <a:lnTo>
                    <a:pt x="11" y="127"/>
                  </a:lnTo>
                  <a:lnTo>
                    <a:pt x="0" y="127"/>
                  </a:lnTo>
                  <a:lnTo>
                    <a:pt x="40" y="0"/>
                  </a:lnTo>
                  <a:close/>
                  <a:moveTo>
                    <a:pt x="25" y="84"/>
                  </a:moveTo>
                  <a:lnTo>
                    <a:pt x="68" y="84"/>
                  </a:lnTo>
                  <a:lnTo>
                    <a:pt x="47" y="12"/>
                  </a:lnTo>
                  <a:lnTo>
                    <a:pt x="46" y="12"/>
                  </a:lnTo>
                  <a:lnTo>
                    <a:pt x="25" y="84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1" name="Freeform 28"/>
            <p:cNvSpPr>
              <a:spLocks/>
            </p:cNvSpPr>
            <p:nvPr userDrawn="1"/>
          </p:nvSpPr>
          <p:spPr bwMode="auto">
            <a:xfrm>
              <a:off x="4673" y="3725"/>
              <a:ext cx="19" cy="29"/>
            </a:xfrm>
            <a:custGeom>
              <a:avLst/>
              <a:gdLst>
                <a:gd name="T0" fmla="*/ 12 w 81"/>
                <a:gd name="T1" fmla="*/ 127 h 127"/>
                <a:gd name="T2" fmla="*/ 0 w 81"/>
                <a:gd name="T3" fmla="*/ 127 h 127"/>
                <a:gd name="T4" fmla="*/ 0 w 81"/>
                <a:gd name="T5" fmla="*/ 0 h 127"/>
                <a:gd name="T6" fmla="*/ 18 w 81"/>
                <a:gd name="T7" fmla="*/ 0 h 127"/>
                <a:gd name="T8" fmla="*/ 69 w 81"/>
                <a:gd name="T9" fmla="*/ 112 h 127"/>
                <a:gd name="T10" fmla="*/ 70 w 81"/>
                <a:gd name="T11" fmla="*/ 111 h 127"/>
                <a:gd name="T12" fmla="*/ 70 w 81"/>
                <a:gd name="T13" fmla="*/ 0 h 127"/>
                <a:gd name="T14" fmla="*/ 81 w 81"/>
                <a:gd name="T15" fmla="*/ 0 h 127"/>
                <a:gd name="T16" fmla="*/ 81 w 81"/>
                <a:gd name="T17" fmla="*/ 127 h 127"/>
                <a:gd name="T18" fmla="*/ 64 w 81"/>
                <a:gd name="T19" fmla="*/ 127 h 127"/>
                <a:gd name="T20" fmla="*/ 12 w 81"/>
                <a:gd name="T21" fmla="*/ 14 h 127"/>
                <a:gd name="T22" fmla="*/ 12 w 81"/>
                <a:gd name="T23" fmla="*/ 14 h 127"/>
                <a:gd name="T24" fmla="*/ 12 w 81"/>
                <a:gd name="T25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1" h="127">
                  <a:moveTo>
                    <a:pt x="12" y="127"/>
                  </a:moveTo>
                  <a:lnTo>
                    <a:pt x="0" y="127"/>
                  </a:lnTo>
                  <a:lnTo>
                    <a:pt x="0" y="0"/>
                  </a:lnTo>
                  <a:lnTo>
                    <a:pt x="18" y="0"/>
                  </a:lnTo>
                  <a:lnTo>
                    <a:pt x="69" y="112"/>
                  </a:lnTo>
                  <a:lnTo>
                    <a:pt x="70" y="111"/>
                  </a:lnTo>
                  <a:lnTo>
                    <a:pt x="70" y="0"/>
                  </a:lnTo>
                  <a:lnTo>
                    <a:pt x="81" y="0"/>
                  </a:lnTo>
                  <a:lnTo>
                    <a:pt x="81" y="127"/>
                  </a:lnTo>
                  <a:lnTo>
                    <a:pt x="64" y="127"/>
                  </a:lnTo>
                  <a:lnTo>
                    <a:pt x="12" y="14"/>
                  </a:lnTo>
                  <a:lnTo>
                    <a:pt x="12" y="14"/>
                  </a:lnTo>
                  <a:lnTo>
                    <a:pt x="12" y="127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2" name="Freeform 29"/>
            <p:cNvSpPr>
              <a:spLocks noEditPoints="1"/>
            </p:cNvSpPr>
            <p:nvPr userDrawn="1"/>
          </p:nvSpPr>
          <p:spPr bwMode="auto">
            <a:xfrm>
              <a:off x="4698" y="3725"/>
              <a:ext cx="17" cy="29"/>
            </a:xfrm>
            <a:custGeom>
              <a:avLst/>
              <a:gdLst>
                <a:gd name="T0" fmla="*/ 11 w 74"/>
                <a:gd name="T1" fmla="*/ 9 h 127"/>
                <a:gd name="T2" fmla="*/ 11 w 74"/>
                <a:gd name="T3" fmla="*/ 118 h 127"/>
                <a:gd name="T4" fmla="*/ 25 w 74"/>
                <a:gd name="T5" fmla="*/ 118 h 127"/>
                <a:gd name="T6" fmla="*/ 50 w 74"/>
                <a:gd name="T7" fmla="*/ 113 h 127"/>
                <a:gd name="T8" fmla="*/ 60 w 74"/>
                <a:gd name="T9" fmla="*/ 95 h 127"/>
                <a:gd name="T10" fmla="*/ 62 w 74"/>
                <a:gd name="T11" fmla="*/ 56 h 127"/>
                <a:gd name="T12" fmla="*/ 56 w 74"/>
                <a:gd name="T13" fmla="*/ 19 h 127"/>
                <a:gd name="T14" fmla="*/ 26 w 74"/>
                <a:gd name="T15" fmla="*/ 9 h 127"/>
                <a:gd name="T16" fmla="*/ 11 w 74"/>
                <a:gd name="T17" fmla="*/ 9 h 127"/>
                <a:gd name="T18" fmla="*/ 0 w 74"/>
                <a:gd name="T19" fmla="*/ 127 h 127"/>
                <a:gd name="T20" fmla="*/ 0 w 74"/>
                <a:gd name="T21" fmla="*/ 0 h 127"/>
                <a:gd name="T22" fmla="*/ 34 w 74"/>
                <a:gd name="T23" fmla="*/ 0 h 127"/>
                <a:gd name="T24" fmla="*/ 67 w 74"/>
                <a:gd name="T25" fmla="*/ 16 h 127"/>
                <a:gd name="T26" fmla="*/ 74 w 74"/>
                <a:gd name="T27" fmla="*/ 64 h 127"/>
                <a:gd name="T28" fmla="*/ 66 w 74"/>
                <a:gd name="T29" fmla="*/ 111 h 127"/>
                <a:gd name="T30" fmla="*/ 29 w 74"/>
                <a:gd name="T31" fmla="*/ 127 h 127"/>
                <a:gd name="T32" fmla="*/ 0 w 74"/>
                <a:gd name="T33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4" h="127">
                  <a:moveTo>
                    <a:pt x="11" y="9"/>
                  </a:moveTo>
                  <a:lnTo>
                    <a:pt x="11" y="118"/>
                  </a:lnTo>
                  <a:lnTo>
                    <a:pt x="25" y="118"/>
                  </a:lnTo>
                  <a:cubicBezTo>
                    <a:pt x="37" y="118"/>
                    <a:pt x="45" y="116"/>
                    <a:pt x="50" y="113"/>
                  </a:cubicBezTo>
                  <a:cubicBezTo>
                    <a:pt x="55" y="110"/>
                    <a:pt x="58" y="104"/>
                    <a:pt x="60" y="95"/>
                  </a:cubicBezTo>
                  <a:cubicBezTo>
                    <a:pt x="62" y="88"/>
                    <a:pt x="62" y="75"/>
                    <a:pt x="62" y="56"/>
                  </a:cubicBezTo>
                  <a:cubicBezTo>
                    <a:pt x="62" y="38"/>
                    <a:pt x="60" y="25"/>
                    <a:pt x="56" y="19"/>
                  </a:cubicBezTo>
                  <a:cubicBezTo>
                    <a:pt x="51" y="13"/>
                    <a:pt x="41" y="9"/>
                    <a:pt x="26" y="9"/>
                  </a:cubicBezTo>
                  <a:lnTo>
                    <a:pt x="11" y="9"/>
                  </a:lnTo>
                  <a:close/>
                  <a:moveTo>
                    <a:pt x="0" y="127"/>
                  </a:moveTo>
                  <a:lnTo>
                    <a:pt x="0" y="0"/>
                  </a:lnTo>
                  <a:lnTo>
                    <a:pt x="34" y="0"/>
                  </a:lnTo>
                  <a:cubicBezTo>
                    <a:pt x="50" y="0"/>
                    <a:pt x="61" y="5"/>
                    <a:pt x="67" y="16"/>
                  </a:cubicBezTo>
                  <a:cubicBezTo>
                    <a:pt x="71" y="24"/>
                    <a:pt x="74" y="40"/>
                    <a:pt x="74" y="64"/>
                  </a:cubicBezTo>
                  <a:cubicBezTo>
                    <a:pt x="74" y="87"/>
                    <a:pt x="71" y="103"/>
                    <a:pt x="66" y="111"/>
                  </a:cubicBezTo>
                  <a:cubicBezTo>
                    <a:pt x="59" y="122"/>
                    <a:pt x="47" y="127"/>
                    <a:pt x="29" y="127"/>
                  </a:cubicBezTo>
                  <a:lnTo>
                    <a:pt x="0" y="127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3" name="Freeform 30"/>
            <p:cNvSpPr>
              <a:spLocks noEditPoints="1"/>
            </p:cNvSpPr>
            <p:nvPr userDrawn="1"/>
          </p:nvSpPr>
          <p:spPr bwMode="auto">
            <a:xfrm>
              <a:off x="4727" y="3725"/>
              <a:ext cx="22" cy="29"/>
            </a:xfrm>
            <a:custGeom>
              <a:avLst/>
              <a:gdLst>
                <a:gd name="T0" fmla="*/ 40 w 93"/>
                <a:gd name="T1" fmla="*/ 0 h 127"/>
                <a:gd name="T2" fmla="*/ 54 w 93"/>
                <a:gd name="T3" fmla="*/ 0 h 127"/>
                <a:gd name="T4" fmla="*/ 93 w 93"/>
                <a:gd name="T5" fmla="*/ 127 h 127"/>
                <a:gd name="T6" fmla="*/ 82 w 93"/>
                <a:gd name="T7" fmla="*/ 127 h 127"/>
                <a:gd name="T8" fmla="*/ 71 w 93"/>
                <a:gd name="T9" fmla="*/ 94 h 127"/>
                <a:gd name="T10" fmla="*/ 22 w 93"/>
                <a:gd name="T11" fmla="*/ 94 h 127"/>
                <a:gd name="T12" fmla="*/ 11 w 93"/>
                <a:gd name="T13" fmla="*/ 127 h 127"/>
                <a:gd name="T14" fmla="*/ 0 w 93"/>
                <a:gd name="T15" fmla="*/ 127 h 127"/>
                <a:gd name="T16" fmla="*/ 40 w 93"/>
                <a:gd name="T17" fmla="*/ 0 h 127"/>
                <a:gd name="T18" fmla="*/ 25 w 93"/>
                <a:gd name="T19" fmla="*/ 84 h 127"/>
                <a:gd name="T20" fmla="*/ 68 w 93"/>
                <a:gd name="T21" fmla="*/ 84 h 127"/>
                <a:gd name="T22" fmla="*/ 47 w 93"/>
                <a:gd name="T23" fmla="*/ 12 h 127"/>
                <a:gd name="T24" fmla="*/ 46 w 93"/>
                <a:gd name="T25" fmla="*/ 12 h 127"/>
                <a:gd name="T26" fmla="*/ 25 w 93"/>
                <a:gd name="T27" fmla="*/ 8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" h="127">
                  <a:moveTo>
                    <a:pt x="40" y="0"/>
                  </a:moveTo>
                  <a:lnTo>
                    <a:pt x="54" y="0"/>
                  </a:lnTo>
                  <a:lnTo>
                    <a:pt x="93" y="127"/>
                  </a:lnTo>
                  <a:lnTo>
                    <a:pt x="82" y="127"/>
                  </a:lnTo>
                  <a:lnTo>
                    <a:pt x="71" y="94"/>
                  </a:lnTo>
                  <a:lnTo>
                    <a:pt x="22" y="94"/>
                  </a:lnTo>
                  <a:lnTo>
                    <a:pt x="11" y="127"/>
                  </a:lnTo>
                  <a:lnTo>
                    <a:pt x="0" y="127"/>
                  </a:lnTo>
                  <a:lnTo>
                    <a:pt x="40" y="0"/>
                  </a:lnTo>
                  <a:close/>
                  <a:moveTo>
                    <a:pt x="25" y="84"/>
                  </a:moveTo>
                  <a:lnTo>
                    <a:pt x="68" y="84"/>
                  </a:lnTo>
                  <a:lnTo>
                    <a:pt x="47" y="12"/>
                  </a:lnTo>
                  <a:lnTo>
                    <a:pt x="46" y="12"/>
                  </a:lnTo>
                  <a:lnTo>
                    <a:pt x="25" y="84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4" name="Freeform 31"/>
            <p:cNvSpPr>
              <a:spLocks noEditPoints="1"/>
            </p:cNvSpPr>
            <p:nvPr userDrawn="1"/>
          </p:nvSpPr>
          <p:spPr bwMode="auto">
            <a:xfrm>
              <a:off x="4752" y="3725"/>
              <a:ext cx="17" cy="29"/>
            </a:xfrm>
            <a:custGeom>
              <a:avLst/>
              <a:gdLst>
                <a:gd name="T0" fmla="*/ 11 w 74"/>
                <a:gd name="T1" fmla="*/ 9 h 127"/>
                <a:gd name="T2" fmla="*/ 11 w 74"/>
                <a:gd name="T3" fmla="*/ 118 h 127"/>
                <a:gd name="T4" fmla="*/ 25 w 74"/>
                <a:gd name="T5" fmla="*/ 118 h 127"/>
                <a:gd name="T6" fmla="*/ 50 w 74"/>
                <a:gd name="T7" fmla="*/ 113 h 127"/>
                <a:gd name="T8" fmla="*/ 60 w 74"/>
                <a:gd name="T9" fmla="*/ 95 h 127"/>
                <a:gd name="T10" fmla="*/ 63 w 74"/>
                <a:gd name="T11" fmla="*/ 56 h 127"/>
                <a:gd name="T12" fmla="*/ 56 w 74"/>
                <a:gd name="T13" fmla="*/ 19 h 127"/>
                <a:gd name="T14" fmla="*/ 26 w 74"/>
                <a:gd name="T15" fmla="*/ 9 h 127"/>
                <a:gd name="T16" fmla="*/ 11 w 74"/>
                <a:gd name="T17" fmla="*/ 9 h 127"/>
                <a:gd name="T18" fmla="*/ 0 w 74"/>
                <a:gd name="T19" fmla="*/ 127 h 127"/>
                <a:gd name="T20" fmla="*/ 0 w 74"/>
                <a:gd name="T21" fmla="*/ 0 h 127"/>
                <a:gd name="T22" fmla="*/ 34 w 74"/>
                <a:gd name="T23" fmla="*/ 0 h 127"/>
                <a:gd name="T24" fmla="*/ 67 w 74"/>
                <a:gd name="T25" fmla="*/ 16 h 127"/>
                <a:gd name="T26" fmla="*/ 74 w 74"/>
                <a:gd name="T27" fmla="*/ 64 h 127"/>
                <a:gd name="T28" fmla="*/ 66 w 74"/>
                <a:gd name="T29" fmla="*/ 111 h 127"/>
                <a:gd name="T30" fmla="*/ 29 w 74"/>
                <a:gd name="T31" fmla="*/ 127 h 127"/>
                <a:gd name="T32" fmla="*/ 0 w 74"/>
                <a:gd name="T33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4" h="127">
                  <a:moveTo>
                    <a:pt x="11" y="9"/>
                  </a:moveTo>
                  <a:lnTo>
                    <a:pt x="11" y="118"/>
                  </a:lnTo>
                  <a:lnTo>
                    <a:pt x="25" y="118"/>
                  </a:lnTo>
                  <a:cubicBezTo>
                    <a:pt x="37" y="118"/>
                    <a:pt x="45" y="116"/>
                    <a:pt x="50" y="113"/>
                  </a:cubicBezTo>
                  <a:cubicBezTo>
                    <a:pt x="55" y="110"/>
                    <a:pt x="59" y="104"/>
                    <a:pt x="60" y="95"/>
                  </a:cubicBezTo>
                  <a:cubicBezTo>
                    <a:pt x="62" y="88"/>
                    <a:pt x="63" y="75"/>
                    <a:pt x="63" y="56"/>
                  </a:cubicBezTo>
                  <a:cubicBezTo>
                    <a:pt x="63" y="38"/>
                    <a:pt x="60" y="25"/>
                    <a:pt x="56" y="19"/>
                  </a:cubicBezTo>
                  <a:cubicBezTo>
                    <a:pt x="52" y="13"/>
                    <a:pt x="42" y="9"/>
                    <a:pt x="26" y="9"/>
                  </a:cubicBezTo>
                  <a:lnTo>
                    <a:pt x="11" y="9"/>
                  </a:lnTo>
                  <a:close/>
                  <a:moveTo>
                    <a:pt x="0" y="127"/>
                  </a:moveTo>
                  <a:lnTo>
                    <a:pt x="0" y="0"/>
                  </a:lnTo>
                  <a:lnTo>
                    <a:pt x="34" y="0"/>
                  </a:lnTo>
                  <a:cubicBezTo>
                    <a:pt x="51" y="0"/>
                    <a:pt x="62" y="5"/>
                    <a:pt x="67" y="16"/>
                  </a:cubicBezTo>
                  <a:cubicBezTo>
                    <a:pt x="72" y="24"/>
                    <a:pt x="74" y="40"/>
                    <a:pt x="74" y="64"/>
                  </a:cubicBezTo>
                  <a:cubicBezTo>
                    <a:pt x="74" y="87"/>
                    <a:pt x="71" y="103"/>
                    <a:pt x="66" y="111"/>
                  </a:cubicBezTo>
                  <a:cubicBezTo>
                    <a:pt x="60" y="122"/>
                    <a:pt x="47" y="127"/>
                    <a:pt x="29" y="127"/>
                  </a:cubicBezTo>
                  <a:lnTo>
                    <a:pt x="0" y="127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5" name="Freeform 32"/>
            <p:cNvSpPr>
              <a:spLocks/>
            </p:cNvSpPr>
            <p:nvPr userDrawn="1"/>
          </p:nvSpPr>
          <p:spPr bwMode="auto">
            <a:xfrm>
              <a:off x="4772" y="3725"/>
              <a:ext cx="20" cy="29"/>
            </a:xfrm>
            <a:custGeom>
              <a:avLst/>
              <a:gdLst>
                <a:gd name="T0" fmla="*/ 42 w 84"/>
                <a:gd name="T1" fmla="*/ 114 h 127"/>
                <a:gd name="T2" fmla="*/ 73 w 84"/>
                <a:gd name="T3" fmla="*/ 0 h 127"/>
                <a:gd name="T4" fmla="*/ 84 w 84"/>
                <a:gd name="T5" fmla="*/ 0 h 127"/>
                <a:gd name="T6" fmla="*/ 49 w 84"/>
                <a:gd name="T7" fmla="*/ 127 h 127"/>
                <a:gd name="T8" fmla="*/ 35 w 84"/>
                <a:gd name="T9" fmla="*/ 127 h 127"/>
                <a:gd name="T10" fmla="*/ 0 w 84"/>
                <a:gd name="T11" fmla="*/ 0 h 127"/>
                <a:gd name="T12" fmla="*/ 12 w 84"/>
                <a:gd name="T13" fmla="*/ 0 h 127"/>
                <a:gd name="T14" fmla="*/ 42 w 84"/>
                <a:gd name="T15" fmla="*/ 11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27">
                  <a:moveTo>
                    <a:pt x="42" y="114"/>
                  </a:moveTo>
                  <a:lnTo>
                    <a:pt x="73" y="0"/>
                  </a:lnTo>
                  <a:lnTo>
                    <a:pt x="84" y="0"/>
                  </a:lnTo>
                  <a:lnTo>
                    <a:pt x="49" y="127"/>
                  </a:lnTo>
                  <a:lnTo>
                    <a:pt x="35" y="127"/>
                  </a:lnTo>
                  <a:lnTo>
                    <a:pt x="0" y="0"/>
                  </a:lnTo>
                  <a:lnTo>
                    <a:pt x="12" y="0"/>
                  </a:lnTo>
                  <a:lnTo>
                    <a:pt x="42" y="114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6" name="Freeform 33"/>
            <p:cNvSpPr>
              <a:spLocks noEditPoints="1"/>
            </p:cNvSpPr>
            <p:nvPr userDrawn="1"/>
          </p:nvSpPr>
          <p:spPr bwMode="auto">
            <a:xfrm>
              <a:off x="4795" y="3724"/>
              <a:ext cx="18" cy="31"/>
            </a:xfrm>
            <a:custGeom>
              <a:avLst/>
              <a:gdLst>
                <a:gd name="T0" fmla="*/ 11 w 77"/>
                <a:gd name="T1" fmla="*/ 66 h 133"/>
                <a:gd name="T2" fmla="*/ 15 w 77"/>
                <a:gd name="T3" fmla="*/ 107 h 133"/>
                <a:gd name="T4" fmla="*/ 38 w 77"/>
                <a:gd name="T5" fmla="*/ 123 h 133"/>
                <a:gd name="T6" fmla="*/ 62 w 77"/>
                <a:gd name="T7" fmla="*/ 107 h 133"/>
                <a:gd name="T8" fmla="*/ 65 w 77"/>
                <a:gd name="T9" fmla="*/ 66 h 133"/>
                <a:gd name="T10" fmla="*/ 62 w 77"/>
                <a:gd name="T11" fmla="*/ 25 h 133"/>
                <a:gd name="T12" fmla="*/ 38 w 77"/>
                <a:gd name="T13" fmla="*/ 10 h 133"/>
                <a:gd name="T14" fmla="*/ 15 w 77"/>
                <a:gd name="T15" fmla="*/ 25 h 133"/>
                <a:gd name="T16" fmla="*/ 11 w 77"/>
                <a:gd name="T17" fmla="*/ 66 h 133"/>
                <a:gd name="T18" fmla="*/ 0 w 77"/>
                <a:gd name="T19" fmla="*/ 66 h 133"/>
                <a:gd name="T20" fmla="*/ 5 w 77"/>
                <a:gd name="T21" fmla="*/ 20 h 133"/>
                <a:gd name="T22" fmla="*/ 38 w 77"/>
                <a:gd name="T23" fmla="*/ 0 h 133"/>
                <a:gd name="T24" fmla="*/ 72 w 77"/>
                <a:gd name="T25" fmla="*/ 20 h 133"/>
                <a:gd name="T26" fmla="*/ 77 w 77"/>
                <a:gd name="T27" fmla="*/ 66 h 133"/>
                <a:gd name="T28" fmla="*/ 72 w 77"/>
                <a:gd name="T29" fmla="*/ 112 h 133"/>
                <a:gd name="T30" fmla="*/ 38 w 77"/>
                <a:gd name="T31" fmla="*/ 133 h 133"/>
                <a:gd name="T32" fmla="*/ 5 w 77"/>
                <a:gd name="T33" fmla="*/ 112 h 133"/>
                <a:gd name="T34" fmla="*/ 0 w 77"/>
                <a:gd name="T35" fmla="*/ 66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7" h="133">
                  <a:moveTo>
                    <a:pt x="11" y="66"/>
                  </a:moveTo>
                  <a:cubicBezTo>
                    <a:pt x="11" y="87"/>
                    <a:pt x="12" y="101"/>
                    <a:pt x="15" y="107"/>
                  </a:cubicBezTo>
                  <a:cubicBezTo>
                    <a:pt x="18" y="118"/>
                    <a:pt x="26" y="123"/>
                    <a:pt x="38" y="123"/>
                  </a:cubicBezTo>
                  <a:cubicBezTo>
                    <a:pt x="50" y="123"/>
                    <a:pt x="58" y="118"/>
                    <a:pt x="62" y="107"/>
                  </a:cubicBezTo>
                  <a:cubicBezTo>
                    <a:pt x="64" y="101"/>
                    <a:pt x="65" y="87"/>
                    <a:pt x="65" y="66"/>
                  </a:cubicBezTo>
                  <a:cubicBezTo>
                    <a:pt x="65" y="46"/>
                    <a:pt x="64" y="32"/>
                    <a:pt x="62" y="25"/>
                  </a:cubicBezTo>
                  <a:cubicBezTo>
                    <a:pt x="58" y="15"/>
                    <a:pt x="50" y="10"/>
                    <a:pt x="38" y="10"/>
                  </a:cubicBezTo>
                  <a:cubicBezTo>
                    <a:pt x="26" y="10"/>
                    <a:pt x="18" y="15"/>
                    <a:pt x="15" y="25"/>
                  </a:cubicBezTo>
                  <a:cubicBezTo>
                    <a:pt x="12" y="32"/>
                    <a:pt x="11" y="46"/>
                    <a:pt x="11" y="66"/>
                  </a:cubicBezTo>
                  <a:close/>
                  <a:moveTo>
                    <a:pt x="0" y="66"/>
                  </a:moveTo>
                  <a:cubicBezTo>
                    <a:pt x="0" y="44"/>
                    <a:pt x="1" y="29"/>
                    <a:pt x="5" y="20"/>
                  </a:cubicBezTo>
                  <a:cubicBezTo>
                    <a:pt x="10" y="7"/>
                    <a:pt x="21" y="0"/>
                    <a:pt x="38" y="0"/>
                  </a:cubicBezTo>
                  <a:cubicBezTo>
                    <a:pt x="55" y="0"/>
                    <a:pt x="66" y="7"/>
                    <a:pt x="72" y="20"/>
                  </a:cubicBezTo>
                  <a:cubicBezTo>
                    <a:pt x="75" y="29"/>
                    <a:pt x="77" y="44"/>
                    <a:pt x="77" y="66"/>
                  </a:cubicBezTo>
                  <a:cubicBezTo>
                    <a:pt x="77" y="89"/>
                    <a:pt x="75" y="104"/>
                    <a:pt x="72" y="112"/>
                  </a:cubicBezTo>
                  <a:cubicBezTo>
                    <a:pt x="66" y="126"/>
                    <a:pt x="55" y="133"/>
                    <a:pt x="38" y="133"/>
                  </a:cubicBezTo>
                  <a:cubicBezTo>
                    <a:pt x="21" y="133"/>
                    <a:pt x="10" y="126"/>
                    <a:pt x="5" y="112"/>
                  </a:cubicBezTo>
                  <a:cubicBezTo>
                    <a:pt x="1" y="104"/>
                    <a:pt x="0" y="89"/>
                    <a:pt x="0" y="66"/>
                  </a:cubicBez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7" name="Freeform 34"/>
            <p:cNvSpPr>
              <a:spLocks/>
            </p:cNvSpPr>
            <p:nvPr userDrawn="1"/>
          </p:nvSpPr>
          <p:spPr bwMode="auto">
            <a:xfrm>
              <a:off x="4817" y="3724"/>
              <a:ext cx="17" cy="31"/>
            </a:xfrm>
            <a:custGeom>
              <a:avLst/>
              <a:gdLst>
                <a:gd name="T0" fmla="*/ 39 w 71"/>
                <a:gd name="T1" fmla="*/ 133 h 133"/>
                <a:gd name="T2" fmla="*/ 5 w 71"/>
                <a:gd name="T3" fmla="*/ 112 h 133"/>
                <a:gd name="T4" fmla="*/ 0 w 71"/>
                <a:gd name="T5" fmla="*/ 66 h 133"/>
                <a:gd name="T6" fmla="*/ 5 w 71"/>
                <a:gd name="T7" fmla="*/ 20 h 133"/>
                <a:gd name="T8" fmla="*/ 39 w 71"/>
                <a:gd name="T9" fmla="*/ 0 h 133"/>
                <a:gd name="T10" fmla="*/ 66 w 71"/>
                <a:gd name="T11" fmla="*/ 14 h 133"/>
                <a:gd name="T12" fmla="*/ 70 w 71"/>
                <a:gd name="T13" fmla="*/ 37 h 133"/>
                <a:gd name="T14" fmla="*/ 59 w 71"/>
                <a:gd name="T15" fmla="*/ 37 h 133"/>
                <a:gd name="T16" fmla="*/ 39 w 71"/>
                <a:gd name="T17" fmla="*/ 10 h 133"/>
                <a:gd name="T18" fmla="*/ 15 w 71"/>
                <a:gd name="T19" fmla="*/ 25 h 133"/>
                <a:gd name="T20" fmla="*/ 12 w 71"/>
                <a:gd name="T21" fmla="*/ 66 h 133"/>
                <a:gd name="T22" fmla="*/ 15 w 71"/>
                <a:gd name="T23" fmla="*/ 107 h 133"/>
                <a:gd name="T24" fmla="*/ 39 w 71"/>
                <a:gd name="T25" fmla="*/ 123 h 133"/>
                <a:gd name="T26" fmla="*/ 59 w 71"/>
                <a:gd name="T27" fmla="*/ 94 h 133"/>
                <a:gd name="T28" fmla="*/ 71 w 71"/>
                <a:gd name="T29" fmla="*/ 94 h 133"/>
                <a:gd name="T30" fmla="*/ 66 w 71"/>
                <a:gd name="T31" fmla="*/ 116 h 133"/>
                <a:gd name="T32" fmla="*/ 39 w 71"/>
                <a:gd name="T33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1" h="133">
                  <a:moveTo>
                    <a:pt x="39" y="133"/>
                  </a:moveTo>
                  <a:cubicBezTo>
                    <a:pt x="22" y="133"/>
                    <a:pt x="10" y="126"/>
                    <a:pt x="5" y="112"/>
                  </a:cubicBezTo>
                  <a:cubicBezTo>
                    <a:pt x="2" y="104"/>
                    <a:pt x="0" y="89"/>
                    <a:pt x="0" y="66"/>
                  </a:cubicBezTo>
                  <a:cubicBezTo>
                    <a:pt x="0" y="44"/>
                    <a:pt x="2" y="29"/>
                    <a:pt x="5" y="20"/>
                  </a:cubicBezTo>
                  <a:cubicBezTo>
                    <a:pt x="11" y="7"/>
                    <a:pt x="22" y="0"/>
                    <a:pt x="39" y="0"/>
                  </a:cubicBezTo>
                  <a:cubicBezTo>
                    <a:pt x="52" y="0"/>
                    <a:pt x="61" y="5"/>
                    <a:pt x="66" y="14"/>
                  </a:cubicBezTo>
                  <a:cubicBezTo>
                    <a:pt x="69" y="20"/>
                    <a:pt x="70" y="27"/>
                    <a:pt x="70" y="37"/>
                  </a:cubicBezTo>
                  <a:lnTo>
                    <a:pt x="59" y="37"/>
                  </a:lnTo>
                  <a:cubicBezTo>
                    <a:pt x="59" y="19"/>
                    <a:pt x="52" y="10"/>
                    <a:pt x="39" y="10"/>
                  </a:cubicBezTo>
                  <a:cubicBezTo>
                    <a:pt x="27" y="10"/>
                    <a:pt x="19" y="15"/>
                    <a:pt x="15" y="25"/>
                  </a:cubicBezTo>
                  <a:cubicBezTo>
                    <a:pt x="13" y="32"/>
                    <a:pt x="12" y="46"/>
                    <a:pt x="12" y="66"/>
                  </a:cubicBezTo>
                  <a:cubicBezTo>
                    <a:pt x="12" y="87"/>
                    <a:pt x="13" y="101"/>
                    <a:pt x="15" y="107"/>
                  </a:cubicBezTo>
                  <a:cubicBezTo>
                    <a:pt x="19" y="118"/>
                    <a:pt x="27" y="123"/>
                    <a:pt x="39" y="123"/>
                  </a:cubicBezTo>
                  <a:cubicBezTo>
                    <a:pt x="52" y="123"/>
                    <a:pt x="59" y="113"/>
                    <a:pt x="59" y="94"/>
                  </a:cubicBezTo>
                  <a:lnTo>
                    <a:pt x="71" y="94"/>
                  </a:lnTo>
                  <a:cubicBezTo>
                    <a:pt x="71" y="102"/>
                    <a:pt x="69" y="110"/>
                    <a:pt x="66" y="116"/>
                  </a:cubicBezTo>
                  <a:cubicBezTo>
                    <a:pt x="61" y="127"/>
                    <a:pt x="52" y="133"/>
                    <a:pt x="39" y="133"/>
                  </a:cubicBez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8" name="Freeform 35"/>
            <p:cNvSpPr>
              <a:spLocks noEditPoints="1"/>
            </p:cNvSpPr>
            <p:nvPr userDrawn="1"/>
          </p:nvSpPr>
          <p:spPr bwMode="auto">
            <a:xfrm>
              <a:off x="4836" y="3725"/>
              <a:ext cx="22" cy="29"/>
            </a:xfrm>
            <a:custGeom>
              <a:avLst/>
              <a:gdLst>
                <a:gd name="T0" fmla="*/ 40 w 93"/>
                <a:gd name="T1" fmla="*/ 0 h 127"/>
                <a:gd name="T2" fmla="*/ 53 w 93"/>
                <a:gd name="T3" fmla="*/ 0 h 127"/>
                <a:gd name="T4" fmla="*/ 93 w 93"/>
                <a:gd name="T5" fmla="*/ 127 h 127"/>
                <a:gd name="T6" fmla="*/ 81 w 93"/>
                <a:gd name="T7" fmla="*/ 127 h 127"/>
                <a:gd name="T8" fmla="*/ 71 w 93"/>
                <a:gd name="T9" fmla="*/ 94 h 127"/>
                <a:gd name="T10" fmla="*/ 21 w 93"/>
                <a:gd name="T11" fmla="*/ 94 h 127"/>
                <a:gd name="T12" fmla="*/ 11 w 93"/>
                <a:gd name="T13" fmla="*/ 127 h 127"/>
                <a:gd name="T14" fmla="*/ 0 w 93"/>
                <a:gd name="T15" fmla="*/ 127 h 127"/>
                <a:gd name="T16" fmla="*/ 40 w 93"/>
                <a:gd name="T17" fmla="*/ 0 h 127"/>
                <a:gd name="T18" fmla="*/ 24 w 93"/>
                <a:gd name="T19" fmla="*/ 84 h 127"/>
                <a:gd name="T20" fmla="*/ 68 w 93"/>
                <a:gd name="T21" fmla="*/ 84 h 127"/>
                <a:gd name="T22" fmla="*/ 46 w 93"/>
                <a:gd name="T23" fmla="*/ 12 h 127"/>
                <a:gd name="T24" fmla="*/ 46 w 93"/>
                <a:gd name="T25" fmla="*/ 12 h 127"/>
                <a:gd name="T26" fmla="*/ 24 w 93"/>
                <a:gd name="T27" fmla="*/ 8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" h="127">
                  <a:moveTo>
                    <a:pt x="40" y="0"/>
                  </a:moveTo>
                  <a:lnTo>
                    <a:pt x="53" y="0"/>
                  </a:lnTo>
                  <a:lnTo>
                    <a:pt x="93" y="127"/>
                  </a:lnTo>
                  <a:lnTo>
                    <a:pt x="81" y="127"/>
                  </a:lnTo>
                  <a:lnTo>
                    <a:pt x="71" y="94"/>
                  </a:lnTo>
                  <a:lnTo>
                    <a:pt x="21" y="94"/>
                  </a:lnTo>
                  <a:lnTo>
                    <a:pt x="11" y="127"/>
                  </a:lnTo>
                  <a:lnTo>
                    <a:pt x="0" y="127"/>
                  </a:lnTo>
                  <a:lnTo>
                    <a:pt x="40" y="0"/>
                  </a:lnTo>
                  <a:close/>
                  <a:moveTo>
                    <a:pt x="24" y="84"/>
                  </a:moveTo>
                  <a:lnTo>
                    <a:pt x="68" y="84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24" y="84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9" name="Freeform 36"/>
            <p:cNvSpPr>
              <a:spLocks/>
            </p:cNvSpPr>
            <p:nvPr userDrawn="1"/>
          </p:nvSpPr>
          <p:spPr bwMode="auto">
            <a:xfrm>
              <a:off x="4856" y="3725"/>
              <a:ext cx="17" cy="29"/>
            </a:xfrm>
            <a:custGeom>
              <a:avLst/>
              <a:gdLst>
                <a:gd name="T0" fmla="*/ 31 w 73"/>
                <a:gd name="T1" fmla="*/ 127 h 127"/>
                <a:gd name="T2" fmla="*/ 31 w 73"/>
                <a:gd name="T3" fmla="*/ 9 h 127"/>
                <a:gd name="T4" fmla="*/ 0 w 73"/>
                <a:gd name="T5" fmla="*/ 9 h 127"/>
                <a:gd name="T6" fmla="*/ 0 w 73"/>
                <a:gd name="T7" fmla="*/ 0 h 127"/>
                <a:gd name="T8" fmla="*/ 73 w 73"/>
                <a:gd name="T9" fmla="*/ 0 h 127"/>
                <a:gd name="T10" fmla="*/ 73 w 73"/>
                <a:gd name="T11" fmla="*/ 9 h 127"/>
                <a:gd name="T12" fmla="*/ 42 w 73"/>
                <a:gd name="T13" fmla="*/ 9 h 127"/>
                <a:gd name="T14" fmla="*/ 42 w 73"/>
                <a:gd name="T15" fmla="*/ 127 h 127"/>
                <a:gd name="T16" fmla="*/ 31 w 73"/>
                <a:gd name="T17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27">
                  <a:moveTo>
                    <a:pt x="31" y="127"/>
                  </a:moveTo>
                  <a:lnTo>
                    <a:pt x="31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73" y="0"/>
                  </a:lnTo>
                  <a:lnTo>
                    <a:pt x="73" y="9"/>
                  </a:lnTo>
                  <a:lnTo>
                    <a:pt x="42" y="9"/>
                  </a:lnTo>
                  <a:lnTo>
                    <a:pt x="42" y="127"/>
                  </a:lnTo>
                  <a:lnTo>
                    <a:pt x="31" y="127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0" name="Freeform 37"/>
            <p:cNvSpPr>
              <a:spLocks/>
            </p:cNvSpPr>
            <p:nvPr userDrawn="1"/>
          </p:nvSpPr>
          <p:spPr bwMode="auto">
            <a:xfrm>
              <a:off x="4877" y="3725"/>
              <a:ext cx="13" cy="29"/>
            </a:xfrm>
            <a:custGeom>
              <a:avLst/>
              <a:gdLst>
                <a:gd name="T0" fmla="*/ 0 w 59"/>
                <a:gd name="T1" fmla="*/ 0 h 127"/>
                <a:gd name="T2" fmla="*/ 57 w 59"/>
                <a:gd name="T3" fmla="*/ 0 h 127"/>
                <a:gd name="T4" fmla="*/ 57 w 59"/>
                <a:gd name="T5" fmla="*/ 9 h 127"/>
                <a:gd name="T6" fmla="*/ 11 w 59"/>
                <a:gd name="T7" fmla="*/ 9 h 127"/>
                <a:gd name="T8" fmla="*/ 11 w 59"/>
                <a:gd name="T9" fmla="*/ 57 h 127"/>
                <a:gd name="T10" fmla="*/ 55 w 59"/>
                <a:gd name="T11" fmla="*/ 57 h 127"/>
                <a:gd name="T12" fmla="*/ 55 w 59"/>
                <a:gd name="T13" fmla="*/ 66 h 127"/>
                <a:gd name="T14" fmla="*/ 11 w 59"/>
                <a:gd name="T15" fmla="*/ 66 h 127"/>
                <a:gd name="T16" fmla="*/ 11 w 59"/>
                <a:gd name="T17" fmla="*/ 118 h 127"/>
                <a:gd name="T18" fmla="*/ 59 w 59"/>
                <a:gd name="T19" fmla="*/ 118 h 127"/>
                <a:gd name="T20" fmla="*/ 59 w 59"/>
                <a:gd name="T21" fmla="*/ 127 h 127"/>
                <a:gd name="T22" fmla="*/ 0 w 59"/>
                <a:gd name="T23" fmla="*/ 127 h 127"/>
                <a:gd name="T24" fmla="*/ 0 w 59"/>
                <a:gd name="T25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127">
                  <a:moveTo>
                    <a:pt x="0" y="0"/>
                  </a:moveTo>
                  <a:lnTo>
                    <a:pt x="57" y="0"/>
                  </a:lnTo>
                  <a:lnTo>
                    <a:pt x="57" y="9"/>
                  </a:lnTo>
                  <a:lnTo>
                    <a:pt x="11" y="9"/>
                  </a:lnTo>
                  <a:lnTo>
                    <a:pt x="11" y="57"/>
                  </a:lnTo>
                  <a:lnTo>
                    <a:pt x="55" y="57"/>
                  </a:lnTo>
                  <a:lnTo>
                    <a:pt x="55" y="66"/>
                  </a:lnTo>
                  <a:lnTo>
                    <a:pt x="11" y="66"/>
                  </a:lnTo>
                  <a:lnTo>
                    <a:pt x="11" y="118"/>
                  </a:lnTo>
                  <a:lnTo>
                    <a:pt x="59" y="118"/>
                  </a:lnTo>
                  <a:lnTo>
                    <a:pt x="59" y="127"/>
                  </a:lnTo>
                  <a:lnTo>
                    <a:pt x="0" y="1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1" name="Freeform 38"/>
            <p:cNvSpPr>
              <a:spLocks/>
            </p:cNvSpPr>
            <p:nvPr userDrawn="1"/>
          </p:nvSpPr>
          <p:spPr bwMode="auto">
            <a:xfrm>
              <a:off x="4893" y="3724"/>
              <a:ext cx="17" cy="31"/>
            </a:xfrm>
            <a:custGeom>
              <a:avLst/>
              <a:gdLst>
                <a:gd name="T0" fmla="*/ 70 w 70"/>
                <a:gd name="T1" fmla="*/ 35 h 133"/>
                <a:gd name="T2" fmla="*/ 59 w 70"/>
                <a:gd name="T3" fmla="*/ 35 h 133"/>
                <a:gd name="T4" fmla="*/ 54 w 70"/>
                <a:gd name="T5" fmla="*/ 16 h 133"/>
                <a:gd name="T6" fmla="*/ 37 w 70"/>
                <a:gd name="T7" fmla="*/ 10 h 133"/>
                <a:gd name="T8" fmla="*/ 15 w 70"/>
                <a:gd name="T9" fmla="*/ 30 h 133"/>
                <a:gd name="T10" fmla="*/ 21 w 70"/>
                <a:gd name="T11" fmla="*/ 48 h 133"/>
                <a:gd name="T12" fmla="*/ 39 w 70"/>
                <a:gd name="T13" fmla="*/ 59 h 133"/>
                <a:gd name="T14" fmla="*/ 54 w 70"/>
                <a:gd name="T15" fmla="*/ 69 h 133"/>
                <a:gd name="T16" fmla="*/ 66 w 70"/>
                <a:gd name="T17" fmla="*/ 80 h 133"/>
                <a:gd name="T18" fmla="*/ 70 w 70"/>
                <a:gd name="T19" fmla="*/ 99 h 133"/>
                <a:gd name="T20" fmla="*/ 36 w 70"/>
                <a:gd name="T21" fmla="*/ 133 h 133"/>
                <a:gd name="T22" fmla="*/ 1 w 70"/>
                <a:gd name="T23" fmla="*/ 94 h 133"/>
                <a:gd name="T24" fmla="*/ 13 w 70"/>
                <a:gd name="T25" fmla="*/ 94 h 133"/>
                <a:gd name="T26" fmla="*/ 16 w 70"/>
                <a:gd name="T27" fmla="*/ 114 h 133"/>
                <a:gd name="T28" fmla="*/ 37 w 70"/>
                <a:gd name="T29" fmla="*/ 123 h 133"/>
                <a:gd name="T30" fmla="*/ 59 w 70"/>
                <a:gd name="T31" fmla="*/ 100 h 133"/>
                <a:gd name="T32" fmla="*/ 51 w 70"/>
                <a:gd name="T33" fmla="*/ 81 h 133"/>
                <a:gd name="T34" fmla="*/ 29 w 70"/>
                <a:gd name="T35" fmla="*/ 67 h 133"/>
                <a:gd name="T36" fmla="*/ 7 w 70"/>
                <a:gd name="T37" fmla="*/ 48 h 133"/>
                <a:gd name="T38" fmla="*/ 3 w 70"/>
                <a:gd name="T39" fmla="*/ 31 h 133"/>
                <a:gd name="T40" fmla="*/ 38 w 70"/>
                <a:gd name="T41" fmla="*/ 0 h 133"/>
                <a:gd name="T42" fmla="*/ 70 w 70"/>
                <a:gd name="T43" fmla="*/ 35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0" h="133">
                  <a:moveTo>
                    <a:pt x="70" y="35"/>
                  </a:moveTo>
                  <a:lnTo>
                    <a:pt x="59" y="35"/>
                  </a:lnTo>
                  <a:cubicBezTo>
                    <a:pt x="59" y="26"/>
                    <a:pt x="57" y="20"/>
                    <a:pt x="54" y="16"/>
                  </a:cubicBezTo>
                  <a:cubicBezTo>
                    <a:pt x="51" y="12"/>
                    <a:pt x="45" y="10"/>
                    <a:pt x="37" y="10"/>
                  </a:cubicBezTo>
                  <a:cubicBezTo>
                    <a:pt x="22" y="10"/>
                    <a:pt x="15" y="16"/>
                    <a:pt x="15" y="30"/>
                  </a:cubicBezTo>
                  <a:cubicBezTo>
                    <a:pt x="15" y="38"/>
                    <a:pt x="17" y="44"/>
                    <a:pt x="21" y="48"/>
                  </a:cubicBezTo>
                  <a:cubicBezTo>
                    <a:pt x="27" y="52"/>
                    <a:pt x="33" y="55"/>
                    <a:pt x="39" y="59"/>
                  </a:cubicBezTo>
                  <a:cubicBezTo>
                    <a:pt x="44" y="63"/>
                    <a:pt x="49" y="66"/>
                    <a:pt x="54" y="69"/>
                  </a:cubicBezTo>
                  <a:cubicBezTo>
                    <a:pt x="59" y="73"/>
                    <a:pt x="63" y="76"/>
                    <a:pt x="66" y="80"/>
                  </a:cubicBezTo>
                  <a:cubicBezTo>
                    <a:pt x="69" y="85"/>
                    <a:pt x="70" y="91"/>
                    <a:pt x="70" y="99"/>
                  </a:cubicBezTo>
                  <a:cubicBezTo>
                    <a:pt x="70" y="121"/>
                    <a:pt x="59" y="133"/>
                    <a:pt x="36" y="133"/>
                  </a:cubicBezTo>
                  <a:cubicBezTo>
                    <a:pt x="12" y="133"/>
                    <a:pt x="0" y="120"/>
                    <a:pt x="1" y="94"/>
                  </a:cubicBezTo>
                  <a:lnTo>
                    <a:pt x="13" y="94"/>
                  </a:lnTo>
                  <a:cubicBezTo>
                    <a:pt x="13" y="103"/>
                    <a:pt x="14" y="110"/>
                    <a:pt x="16" y="114"/>
                  </a:cubicBezTo>
                  <a:cubicBezTo>
                    <a:pt x="20" y="120"/>
                    <a:pt x="27" y="123"/>
                    <a:pt x="37" y="123"/>
                  </a:cubicBezTo>
                  <a:cubicBezTo>
                    <a:pt x="52" y="123"/>
                    <a:pt x="59" y="115"/>
                    <a:pt x="59" y="100"/>
                  </a:cubicBezTo>
                  <a:cubicBezTo>
                    <a:pt x="59" y="93"/>
                    <a:pt x="56" y="86"/>
                    <a:pt x="51" y="81"/>
                  </a:cubicBezTo>
                  <a:cubicBezTo>
                    <a:pt x="49" y="79"/>
                    <a:pt x="41" y="74"/>
                    <a:pt x="29" y="67"/>
                  </a:cubicBezTo>
                  <a:cubicBezTo>
                    <a:pt x="18" y="60"/>
                    <a:pt x="10" y="54"/>
                    <a:pt x="7" y="48"/>
                  </a:cubicBezTo>
                  <a:cubicBezTo>
                    <a:pt x="5" y="44"/>
                    <a:pt x="3" y="39"/>
                    <a:pt x="3" y="31"/>
                  </a:cubicBezTo>
                  <a:cubicBezTo>
                    <a:pt x="3" y="11"/>
                    <a:pt x="15" y="0"/>
                    <a:pt x="38" y="0"/>
                  </a:cubicBezTo>
                  <a:cubicBezTo>
                    <a:pt x="60" y="0"/>
                    <a:pt x="70" y="12"/>
                    <a:pt x="70" y="35"/>
                  </a:cubicBezTo>
                  <a:close/>
                </a:path>
              </a:pathLst>
            </a:custGeom>
            <a:solidFill>
              <a:srgbClr val="4E4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7" r:id="rId2"/>
    <p:sldLayoutId id="2147483775" r:id="rId3"/>
    <p:sldLayoutId id="2147483776" r:id="rId4"/>
    <p:sldLayoutId id="2147483792" r:id="rId5"/>
    <p:sldLayoutId id="2147483793" r:id="rId6"/>
    <p:sldLayoutId id="2147483794" r:id="rId7"/>
    <p:sldLayoutId id="2147483785" r:id="rId8"/>
    <p:sldLayoutId id="2147483799" r:id="rId9"/>
    <p:sldLayoutId id="2147483778" r:id="rId10"/>
    <p:sldLayoutId id="2147483797" r:id="rId11"/>
    <p:sldLayoutId id="2147483826" r:id="rId12"/>
    <p:sldLayoutId id="2147483798" r:id="rId13"/>
    <p:sldLayoutId id="2147483795" r:id="rId14"/>
    <p:sldLayoutId id="2147483796" r:id="rId15"/>
    <p:sldLayoutId id="2147483827" r:id="rId16"/>
    <p:sldLayoutId id="2147483800" r:id="rId17"/>
    <p:sldLayoutId id="2147483788" r:id="rId18"/>
    <p:sldLayoutId id="2147483789" r:id="rId19"/>
    <p:sldLayoutId id="2147483790" r:id="rId20"/>
    <p:sldLayoutId id="2147483801" r:id="rId21"/>
    <p:sldLayoutId id="2147483802" r:id="rId22"/>
    <p:sldLayoutId id="2147483808" r:id="rId23"/>
    <p:sldLayoutId id="2147483807" r:id="rId24"/>
    <p:sldLayoutId id="2147483825" r:id="rId25"/>
    <p:sldLayoutId id="2147483810" r:id="rId26"/>
    <p:sldLayoutId id="2147483812" r:id="rId27"/>
    <p:sldLayoutId id="2147483842" r:id="rId28"/>
    <p:sldLayoutId id="2147483841" r:id="rId2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en-GB" sz="2400" b="0" kern="1200" noProof="0" dirty="0" smtClean="0">
          <a:solidFill>
            <a:schemeClr val="bg1"/>
          </a:solidFill>
          <a:latin typeface="Arial"/>
          <a:ea typeface="+mj-ea"/>
          <a:cs typeface="Arial" pitchFamily="34" charset="0"/>
        </a:defRPr>
      </a:lvl1pPr>
      <a:lvl2pPr eaLnBrk="1" hangingPunct="1">
        <a:defRPr sz="1600" b="1">
          <a:solidFill>
            <a:srgbClr val="00338D"/>
          </a:solidFill>
          <a:latin typeface="+mj-lt"/>
        </a:defRPr>
      </a:lvl2pPr>
      <a:lvl3pPr eaLnBrk="1" hangingPunct="1">
        <a:defRPr sz="1600" b="1">
          <a:solidFill>
            <a:srgbClr val="00338D"/>
          </a:solidFill>
          <a:latin typeface="+mj-lt"/>
        </a:defRPr>
      </a:lvl3pPr>
      <a:lvl4pPr eaLnBrk="1" hangingPunct="1">
        <a:defRPr sz="1600" b="1">
          <a:solidFill>
            <a:srgbClr val="00338D"/>
          </a:solidFill>
          <a:latin typeface="+mj-lt"/>
        </a:defRPr>
      </a:lvl4pPr>
      <a:lvl5pPr eaLnBrk="1" hangingPunct="1">
        <a:defRPr sz="1600" b="1">
          <a:solidFill>
            <a:srgbClr val="00338D"/>
          </a:solidFill>
          <a:latin typeface="+mj-lt"/>
        </a:defRPr>
      </a:lvl5pPr>
      <a:lvl6pPr eaLnBrk="1" hangingPunct="1">
        <a:defRPr sz="1600" b="1">
          <a:solidFill>
            <a:srgbClr val="00338D"/>
          </a:solidFill>
          <a:latin typeface="+mj-lt"/>
        </a:defRPr>
      </a:lvl6pPr>
      <a:lvl7pPr eaLnBrk="1" hangingPunct="1">
        <a:defRPr sz="1600" b="1">
          <a:solidFill>
            <a:srgbClr val="00338D"/>
          </a:solidFill>
          <a:latin typeface="+mj-lt"/>
        </a:defRPr>
      </a:lvl7pPr>
      <a:lvl8pPr eaLnBrk="1" hangingPunct="1">
        <a:defRPr sz="1600" b="1">
          <a:solidFill>
            <a:srgbClr val="00338D"/>
          </a:solidFill>
          <a:latin typeface="+mj-lt"/>
        </a:defRPr>
      </a:lvl8pPr>
      <a:lvl9pPr eaLnBrk="1" hangingPunct="1">
        <a:defRPr sz="1600" b="1">
          <a:solidFill>
            <a:srgbClr val="00338D"/>
          </a:solidFill>
          <a:latin typeface="+mj-lt"/>
        </a:defRPr>
      </a:lvl9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itchFamily="34" charset="0"/>
        <a:buNone/>
        <a:defRPr lang="en-US" sz="1400" b="1" kern="1200" noProof="0" dirty="0" smtClean="0">
          <a:solidFill>
            <a:srgbClr val="00338D"/>
          </a:solidFill>
          <a:latin typeface="Arial"/>
          <a:ea typeface="+mn-ea"/>
          <a:cs typeface="Arial" pitchFamily="34" charset="0"/>
        </a:defRPr>
      </a:lvl1pPr>
      <a:lvl2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itchFamily="34" charset="0"/>
        <a:buNone/>
        <a:defRPr lang="en-US" sz="1400" b="0" kern="1200" noProof="0" dirty="0" smtClean="0">
          <a:solidFill>
            <a:schemeClr val="tx1"/>
          </a:solidFill>
          <a:latin typeface="Arial"/>
          <a:ea typeface="+mn-ea"/>
          <a:cs typeface="Arial" pitchFamily="34" charset="0"/>
        </a:defRPr>
      </a:lvl2pPr>
      <a:lvl3pPr marL="177800" indent="-177800" algn="l" defTabSz="914400" rtl="0" eaLnBrk="1" latinLnBrk="0" hangingPunct="1">
        <a:lnSpc>
          <a:spcPct val="100000"/>
        </a:lnSpc>
        <a:spcBef>
          <a:spcPts val="600"/>
        </a:spcBef>
        <a:buClr>
          <a:srgbClr val="97989A"/>
        </a:buClr>
        <a:buFont typeface="Arial" pitchFamily="34" charset="0"/>
        <a:buChar char="■"/>
        <a:defRPr lang="en-US" sz="1200" b="0" kern="1200" noProof="0" dirty="0" smtClean="0">
          <a:solidFill>
            <a:schemeClr val="tx1"/>
          </a:solidFill>
          <a:latin typeface="Arial"/>
          <a:ea typeface="+mn-ea"/>
          <a:cs typeface="Arial" pitchFamily="34" charset="0"/>
        </a:defRPr>
      </a:lvl3pPr>
      <a:lvl4pPr marL="355600" indent="-177800" algn="l" defTabSz="914400" rtl="0" eaLnBrk="1" latinLnBrk="0" hangingPunct="1">
        <a:lnSpc>
          <a:spcPct val="100000"/>
        </a:lnSpc>
        <a:spcBef>
          <a:spcPts val="600"/>
        </a:spcBef>
        <a:buClr>
          <a:srgbClr val="97989A"/>
        </a:buClr>
        <a:buFont typeface="Arial" pitchFamily="34" charset="0"/>
        <a:buChar char="–"/>
        <a:defRPr lang="en-US" sz="1200" b="0" kern="1200" noProof="0" dirty="0" smtClean="0">
          <a:solidFill>
            <a:schemeClr val="tx1"/>
          </a:solidFill>
          <a:latin typeface="Arial"/>
          <a:ea typeface="+mn-ea"/>
          <a:cs typeface="Arial" pitchFamily="34" charset="0"/>
        </a:defRPr>
      </a:lvl4pPr>
      <a:lvl5pPr marL="534988" indent="-174625" algn="l" defTabSz="914400" rtl="0" eaLnBrk="1" latinLnBrk="0" hangingPunct="1">
        <a:lnSpc>
          <a:spcPct val="100000"/>
        </a:lnSpc>
        <a:spcBef>
          <a:spcPts val="600"/>
        </a:spcBef>
        <a:buClr>
          <a:srgbClr val="97989A"/>
        </a:buClr>
        <a:buFont typeface="Arial" pitchFamily="34" charset="0"/>
        <a:buChar char="■"/>
        <a:defRPr lang="en-GB" sz="1200" b="0" kern="1200" baseline="0" noProof="0" dirty="0" smtClean="0">
          <a:solidFill>
            <a:schemeClr val="tx1"/>
          </a:solidFill>
          <a:latin typeface="Arial"/>
          <a:ea typeface="+mn-ea"/>
          <a:cs typeface="Arial" pitchFamily="34" charset="0"/>
        </a:defRPr>
      </a:lvl5pPr>
      <a:lvl6pPr marL="720725" indent="-185738" algn="l" defTabSz="914400" rtl="0" eaLnBrk="1" latinLnBrk="0" hangingPunct="1">
        <a:lnSpc>
          <a:spcPct val="110000"/>
        </a:lnSpc>
        <a:spcBef>
          <a:spcPts val="600"/>
        </a:spcBef>
        <a:buClr>
          <a:srgbClr val="97989A"/>
        </a:buClr>
        <a:buFont typeface="Arial" pitchFamily="34" charset="0"/>
        <a:buChar char="–"/>
        <a:defRPr lang="en-GB" sz="9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6pPr>
      <a:lvl7pPr marL="895350" indent="-174625" algn="l" defTabSz="914400" rtl="0" eaLnBrk="1" latinLnBrk="0" hangingPunct="1">
        <a:lnSpc>
          <a:spcPct val="110000"/>
        </a:lnSpc>
        <a:spcBef>
          <a:spcPts val="600"/>
        </a:spcBef>
        <a:buClr>
          <a:srgbClr val="97989A"/>
        </a:buClr>
        <a:buFont typeface="Arial" pitchFamily="34" charset="0"/>
        <a:buChar char="■"/>
        <a:defRPr lang="en-GB" sz="900" kern="1200" baseline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7pPr>
      <a:lvl8pPr marL="1081088" indent="-185738" algn="l" defTabSz="914400" rtl="0" eaLnBrk="1" latinLnBrk="0" hangingPunct="1">
        <a:lnSpc>
          <a:spcPct val="110000"/>
        </a:lnSpc>
        <a:spcBef>
          <a:spcPts val="600"/>
        </a:spcBef>
        <a:buClr>
          <a:srgbClr val="97989A"/>
        </a:buClr>
        <a:buFont typeface="Arial" pitchFamily="34" charset="0"/>
        <a:buChar char="–"/>
        <a:defRPr lang="en-GB" sz="900" kern="1200" baseline="0" dirty="0" smtClean="0">
          <a:solidFill>
            <a:schemeClr val="tx1"/>
          </a:solidFill>
          <a:latin typeface="Arial" pitchFamily="34" charset="0"/>
          <a:ea typeface="+mn-ea"/>
          <a:cs typeface="+mn-cs"/>
        </a:defRPr>
      </a:lvl8pPr>
      <a:lvl9pPr marL="1255713" indent="-174625" algn="l" defTabSz="914400" rtl="0" eaLnBrk="1" latinLnBrk="0" hangingPunct="1">
        <a:lnSpc>
          <a:spcPct val="110000"/>
        </a:lnSpc>
        <a:spcBef>
          <a:spcPts val="600"/>
        </a:spcBef>
        <a:buClr>
          <a:srgbClr val="97989A"/>
        </a:buClr>
        <a:buFont typeface="Arial" pitchFamily="34" charset="0"/>
        <a:buChar char="■"/>
        <a:defRPr lang="en-GB" sz="900" kern="1200" baseline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16293-C1FE-425C-A969-2EA73489B594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43205-B270-4523-A8EF-CFD9414CC7B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317504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424AC-3644-460B-A510-A21C15D54A7F}" type="datetimeFigureOut">
              <a:rPr lang="en-IN" smtClean="0"/>
              <a:pPr/>
              <a:t>1/17/2016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ABAB3-E55E-4AB6-BD07-0BF75490903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66865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7" y="4083968"/>
            <a:ext cx="5391473" cy="2088232"/>
          </a:xfrm>
        </p:spPr>
        <p:txBody>
          <a:bodyPr/>
          <a:lstStyle/>
          <a:p>
            <a:r>
              <a:rPr lang="en-GB" sz="2215" dirty="0" smtClean="0"/>
              <a:t>Sujit Ghosh</a:t>
            </a:r>
            <a:br>
              <a:rPr lang="en-GB" sz="2215" dirty="0" smtClean="0"/>
            </a:br>
            <a:r>
              <a:rPr lang="en-GB" sz="1800" dirty="0" smtClean="0"/>
              <a:t>Advocate – Delhi High Court</a:t>
            </a:r>
            <a:r>
              <a:rPr lang="en-GB" sz="2215" dirty="0" smtClean="0"/>
              <a:t/>
            </a:r>
            <a:br>
              <a:rPr lang="en-GB" sz="2215" dirty="0" smtClean="0"/>
            </a:br>
            <a:r>
              <a:rPr lang="en-GB" sz="2215" dirty="0" smtClean="0"/>
              <a:t/>
            </a:r>
            <a:br>
              <a:rPr lang="en-GB" sz="2215" dirty="0" smtClean="0"/>
            </a:br>
            <a:r>
              <a:rPr lang="en-GB" sz="1800" dirty="0" smtClean="0"/>
              <a:t>Partner &amp; National Head,</a:t>
            </a:r>
            <a:br>
              <a:rPr lang="en-GB" sz="1800" dirty="0" smtClean="0"/>
            </a:br>
            <a:r>
              <a:rPr lang="en-GB" sz="1800" dirty="0" smtClean="0"/>
              <a:t>Advaita Legal</a:t>
            </a:r>
            <a:r>
              <a:rPr lang="en-GB" sz="2215" dirty="0" smtClean="0"/>
              <a:t/>
            </a:r>
            <a:br>
              <a:rPr lang="en-GB" sz="2215" dirty="0" smtClean="0"/>
            </a:br>
            <a:r>
              <a:rPr lang="en-GB" sz="2215" dirty="0" smtClean="0"/>
              <a:t/>
            </a:r>
            <a:br>
              <a:rPr lang="en-GB" sz="2215" dirty="0" smtClean="0"/>
            </a:br>
            <a:r>
              <a:rPr lang="en-GB" sz="2215" dirty="0"/>
              <a:t/>
            </a:r>
            <a:br>
              <a:rPr lang="en-GB" sz="2215" dirty="0"/>
            </a:br>
            <a:endParaRPr lang="en-GB" sz="2215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1981200"/>
            <a:ext cx="3352800" cy="1295400"/>
          </a:xfrm>
          <a:prstGeom prst="rect">
            <a:avLst/>
          </a:prstGeom>
          <a:noFill/>
        </p:spPr>
        <p:txBody>
          <a:bodyPr wrap="square" lIns="54000" tIns="54000" rIns="54000" bIns="54000" rtlCol="0">
            <a:noAutofit/>
          </a:bodyPr>
          <a:lstStyle/>
          <a:p>
            <a:endParaRPr lang="en-US" sz="9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1371600"/>
            <a:ext cx="5715000" cy="2209800"/>
          </a:xfrm>
          <a:prstGeom prst="rect">
            <a:avLst/>
          </a:prstGeom>
          <a:noFill/>
        </p:spPr>
        <p:txBody>
          <a:bodyPr wrap="square" lIns="54000" tIns="54000" rIns="54000" bIns="54000" rtlCol="0">
            <a:no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Interface between Foreign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rade and Central and State Taxation Laws </a:t>
            </a:r>
          </a:p>
        </p:txBody>
      </p:sp>
    </p:spTree>
    <p:extLst>
      <p:ext uri="{BB962C8B-B14F-4D97-AF65-F5344CB8AC3E}">
        <p14:creationId xmlns:p14="http://schemas.microsoft.com/office/powerpoint/2010/main" xmlns="" val="119316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4419600"/>
            <a:ext cx="4574232" cy="1943892"/>
          </a:xfrm>
        </p:spPr>
        <p:txBody>
          <a:bodyPr/>
          <a:lstStyle/>
          <a:p>
            <a:r>
              <a:rPr lang="en-IN" dirty="0" smtClean="0"/>
              <a:t>Tax exemptions under  Treaties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65829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6768752" cy="576064"/>
          </a:xfrm>
        </p:spPr>
        <p:txBody>
          <a:bodyPr/>
          <a:lstStyle/>
          <a:p>
            <a:r>
              <a:rPr lang="en-US" dirty="0" smtClean="0"/>
              <a:t>Power to Legislate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659445"/>
            <a:ext cx="8534400" cy="838200"/>
          </a:xfrm>
          <a:prstGeom prst="rect">
            <a:avLst/>
          </a:prstGeom>
          <a:noFill/>
        </p:spPr>
        <p:txBody>
          <a:bodyPr wrap="square" lIns="54000" tIns="54000" rIns="54000" bIns="54000" rtlCol="0">
            <a:noAutofit/>
          </a:bodyPr>
          <a:lstStyle/>
          <a:p>
            <a:pPr marL="285750" indent="-285750">
              <a:buFontTx/>
              <a:buChar char="-"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000" y="1554480"/>
            <a:ext cx="8483810" cy="350520"/>
          </a:xfrm>
          <a:prstGeom prst="rect">
            <a:avLst/>
          </a:prstGeom>
          <a:noFill/>
        </p:spPr>
        <p:txBody>
          <a:bodyPr wrap="square" lIns="54000" tIns="54000" rIns="54000" bIns="54000" rtlCol="0">
            <a:noAutofit/>
          </a:bodyPr>
          <a:lstStyle/>
          <a:p>
            <a:pPr marL="285750" indent="-285750">
              <a:buFontTx/>
              <a:buChar char="-"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9737" y="1246287"/>
            <a:ext cx="84155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b="1" dirty="0" smtClean="0">
                <a:cs typeface="Arial" pitchFamily="34" charset="0"/>
              </a:rPr>
              <a:t>Article 246 </a:t>
            </a:r>
            <a:r>
              <a:rPr lang="en-US" dirty="0" smtClean="0">
                <a:cs typeface="Arial" pitchFamily="34" charset="0"/>
              </a:rPr>
              <a:t>– Distribution of power ( to legislate) between State &amp; Center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b="1" dirty="0" smtClean="0">
                <a:cs typeface="Arial" pitchFamily="34" charset="0"/>
              </a:rPr>
              <a:t>Article 253 </a:t>
            </a:r>
            <a:r>
              <a:rPr lang="en-US" dirty="0" smtClean="0">
                <a:cs typeface="Arial" pitchFamily="34" charset="0"/>
              </a:rPr>
              <a:t>– Power to implement treaties, through Parliamentary legislation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cs typeface="Arial" pitchFamily="34" charset="0"/>
              </a:rPr>
              <a:t>What if there is a conflict ?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cs typeface="Arial" pitchFamily="34" charset="0"/>
              </a:rPr>
              <a:t>Example follows….</a:t>
            </a:r>
          </a:p>
        </p:txBody>
      </p:sp>
    </p:spTree>
    <p:extLst>
      <p:ext uri="{BB962C8B-B14F-4D97-AF65-F5344CB8AC3E}">
        <p14:creationId xmlns:p14="http://schemas.microsoft.com/office/powerpoint/2010/main" xmlns="" val="281143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Tax exemptions under  IFC Act and ADB Act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640" y="3124200"/>
            <a:ext cx="8640960" cy="3505200"/>
          </a:xfrm>
        </p:spPr>
        <p:txBody>
          <a:bodyPr/>
          <a:lstStyle/>
          <a:p>
            <a:pPr marL="285750" indent="-171450">
              <a:buFontTx/>
              <a:buChar char="-"/>
            </a:pPr>
            <a:r>
              <a:rPr lang="en-IN" sz="1600" b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</a:t>
            </a:r>
            <a:r>
              <a:rPr lang="en-IN" sz="1600" b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operations and transactions of the Banks shall be exempt from all taxation in </a:t>
            </a:r>
            <a:r>
              <a:rPr lang="en-IN" sz="1600" b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India</a:t>
            </a:r>
          </a:p>
          <a:p>
            <a:pPr marL="285750" indent="-171450">
              <a:buFontTx/>
              <a:buChar char="-"/>
            </a:pPr>
            <a:r>
              <a:rPr lang="en-US" sz="1600" b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exempt </a:t>
            </a:r>
            <a:r>
              <a:rPr lang="en-US" sz="1600" b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bank from any obligation for the payment, withholding or collection of any tax or duty </a:t>
            </a:r>
            <a:endParaRPr lang="en-US" sz="1600" b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1600" b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b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IN" sz="1600" b="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oth</a:t>
            </a:r>
            <a:r>
              <a:rPr lang="en-IN" sz="1600" b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Acts have a </a:t>
            </a:r>
            <a:r>
              <a:rPr lang="en-IN" sz="1600" b="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non-obstante clause </a:t>
            </a:r>
            <a:r>
              <a:rPr lang="en-IN" sz="1600" b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providing that the provisions of IFC Act and the ADB Act would have an overriding effect over contrary provisions of any other </a:t>
            </a:r>
            <a:r>
              <a:rPr lang="en-IN" sz="1600" b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statutes</a:t>
            </a:r>
          </a:p>
          <a:p>
            <a:pPr marL="285750" indent="-285750">
              <a:buFontTx/>
              <a:buChar char="-"/>
            </a:pPr>
            <a:endParaRPr lang="en-US" sz="1600" b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b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</a:t>
            </a:r>
            <a:r>
              <a:rPr lang="en-US" sz="1600" b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exemption has been issued under the Finance Act, 1994 </a:t>
            </a:r>
            <a:r>
              <a:rPr lang="en-US" sz="1600" b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payment </a:t>
            </a:r>
            <a:r>
              <a:rPr lang="en-US" sz="1600" b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Service Tax by ADB or </a:t>
            </a:r>
            <a:r>
              <a:rPr lang="en-US" sz="1600" b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IFC</a:t>
            </a:r>
            <a:endParaRPr lang="en-US" sz="1600" b="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600" b="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Issue –</a:t>
            </a:r>
            <a:r>
              <a:rPr lang="en-US" sz="1600" b="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Whether the provisions of IFC Act and ADB Act would override the provision of Finance Act, </a:t>
            </a:r>
            <a:r>
              <a:rPr lang="en-US" sz="1600" b="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1994</a:t>
            </a:r>
            <a:r>
              <a:rPr lang="en-US" sz="1600" b="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06645" indent="-306645"/>
            <a:endParaRPr lang="en-US" sz="2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770240" y="1524000"/>
            <a:ext cx="3840360" cy="1005522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n-US" sz="1600" b="1" dirty="0"/>
              <a:t>Asian Development Bank Act </a:t>
            </a:r>
            <a:endParaRPr lang="en-US" sz="1600" b="1" dirty="0" smtClean="0"/>
          </a:p>
          <a:p>
            <a:pPr algn="ctr"/>
            <a:r>
              <a:rPr lang="en-US" sz="1600" dirty="0" smtClean="0"/>
              <a:t>(‘</a:t>
            </a:r>
            <a:r>
              <a:rPr lang="en-US" sz="1600" dirty="0"/>
              <a:t>ADB Act</a:t>
            </a:r>
            <a:r>
              <a:rPr lang="en-US" sz="1600" dirty="0" smtClean="0"/>
              <a:t>’)</a:t>
            </a:r>
          </a:p>
          <a:p>
            <a:pPr algn="ctr"/>
            <a:endParaRPr lang="en-US" sz="1600" dirty="0"/>
          </a:p>
          <a:p>
            <a:pPr algn="ctr"/>
            <a:r>
              <a:rPr lang="en-US" sz="1400" i="1" dirty="0"/>
              <a:t>(Ref: Article 56 of the </a:t>
            </a:r>
            <a:r>
              <a:rPr lang="en-US" sz="1400" i="1" dirty="0" smtClean="0"/>
              <a:t>Schedule)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5" name="Rounded Rectangle 4"/>
          <p:cNvSpPr/>
          <p:nvPr/>
        </p:nvSpPr>
        <p:spPr>
          <a:xfrm>
            <a:off x="381000" y="1524000"/>
            <a:ext cx="4068960" cy="1005522"/>
          </a:xfrm>
          <a:prstGeom prst="roundRect">
            <a:avLst/>
          </a:prstGeom>
          <a:solidFill>
            <a:srgbClr val="B2D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International Finance Corporation Act  </a:t>
            </a:r>
            <a:endParaRPr lang="en-US" sz="16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(‘</a:t>
            </a:r>
            <a:r>
              <a:rPr lang="en-US" sz="1600" dirty="0">
                <a:solidFill>
                  <a:schemeClr val="tx1"/>
                </a:solidFill>
              </a:rPr>
              <a:t>IFC Act’) 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i="1" dirty="0">
                <a:solidFill>
                  <a:schemeClr val="tx1"/>
                </a:solidFill>
              </a:rPr>
              <a:t>(Ref: Section 9 of Article VI of the </a:t>
            </a:r>
            <a:r>
              <a:rPr lang="en-US" sz="1400" i="1" dirty="0" smtClean="0">
                <a:solidFill>
                  <a:schemeClr val="tx1"/>
                </a:solidFill>
              </a:rPr>
              <a:t>Schedule)</a:t>
            </a:r>
            <a:endParaRPr lang="en-US" sz="1400" i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057400" y="2895600"/>
            <a:ext cx="4572000" cy="0"/>
          </a:xfrm>
          <a:prstGeom prst="line">
            <a:avLst/>
          </a:prstGeom>
          <a:ln w="2222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057400" y="2514600"/>
            <a:ext cx="0" cy="381000"/>
          </a:xfrm>
          <a:prstGeom prst="line">
            <a:avLst/>
          </a:prstGeom>
          <a:ln w="2222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624637" y="2514600"/>
            <a:ext cx="0" cy="381000"/>
          </a:xfrm>
          <a:prstGeom prst="line">
            <a:avLst/>
          </a:prstGeom>
          <a:ln w="2222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449960" y="2895600"/>
            <a:ext cx="0" cy="228600"/>
          </a:xfrm>
          <a:prstGeom prst="straightConnector1">
            <a:avLst/>
          </a:prstGeom>
          <a:ln w="4445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003734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6768752" cy="576064"/>
          </a:xfrm>
        </p:spPr>
        <p:txBody>
          <a:bodyPr/>
          <a:lstStyle/>
          <a:p>
            <a:r>
              <a:rPr lang="en-IN" dirty="0"/>
              <a:t>Tax exemptions under  </a:t>
            </a:r>
            <a:r>
              <a:rPr lang="en-IN" dirty="0" err="1"/>
              <a:t>IFC</a:t>
            </a:r>
            <a:r>
              <a:rPr lang="en-IN" dirty="0"/>
              <a:t> Act and </a:t>
            </a:r>
            <a:r>
              <a:rPr lang="en-IN" dirty="0" err="1"/>
              <a:t>ADB</a:t>
            </a:r>
            <a:r>
              <a:rPr lang="en-IN" dirty="0"/>
              <a:t> Act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659445"/>
            <a:ext cx="8534400" cy="838200"/>
          </a:xfrm>
          <a:prstGeom prst="rect">
            <a:avLst/>
          </a:prstGeom>
          <a:noFill/>
        </p:spPr>
        <p:txBody>
          <a:bodyPr wrap="square" lIns="54000" tIns="54000" rIns="54000" bIns="54000" rtlCol="0">
            <a:noAutofit/>
          </a:bodyPr>
          <a:lstStyle/>
          <a:p>
            <a:pPr marL="285750" indent="-285750">
              <a:buFontTx/>
              <a:buChar char="-"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000" y="1554480"/>
            <a:ext cx="8483810" cy="350520"/>
          </a:xfrm>
          <a:prstGeom prst="rect">
            <a:avLst/>
          </a:prstGeom>
          <a:noFill/>
        </p:spPr>
        <p:txBody>
          <a:bodyPr wrap="square" lIns="54000" tIns="54000" rIns="54000" bIns="54000" rtlCol="0">
            <a:noAutofit/>
          </a:bodyPr>
          <a:lstStyle/>
          <a:p>
            <a:pPr marL="285750" indent="-285750">
              <a:buFontTx/>
              <a:buChar char="-"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9737" y="1246287"/>
            <a:ext cx="8415575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b="1" dirty="0" smtClean="0">
                <a:cs typeface="Arial" pitchFamily="34" charset="0"/>
              </a:rPr>
              <a:t>How to resolve the Conflict ?</a:t>
            </a:r>
            <a:endParaRPr lang="en-US" dirty="0" smtClean="0">
              <a:cs typeface="Arial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cs typeface="Arial" pitchFamily="34" charset="0"/>
              </a:rPr>
              <a:t>Can there be a conflict to begin with ?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cs typeface="Arial" pitchFamily="34" charset="0"/>
              </a:rPr>
              <a:t>If yes, should Specific to overrule the General; or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cs typeface="Arial" pitchFamily="34" charset="0"/>
              </a:rPr>
              <a:t>Later legislation to overrule the earlier legislation ; or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cs typeface="Arial" pitchFamily="34" charset="0"/>
              </a:rPr>
              <a:t>Subordinate legislation cannot derogate Primary Legislation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81143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4344294" y="5983137"/>
            <a:ext cx="3971244" cy="359569"/>
          </a:xfrm>
        </p:spPr>
        <p:txBody>
          <a:bodyPr/>
          <a:lstStyle/>
          <a:p>
            <a:r>
              <a:rPr lang="en-US" sz="800" b="0" dirty="0">
                <a:solidFill>
                  <a:schemeClr val="tx1"/>
                </a:solidFill>
                <a:latin typeface="+mj-lt"/>
                <a:cs typeface="+mn-cs"/>
              </a:rPr>
              <a:t>© </a:t>
            </a:r>
            <a:r>
              <a:rPr lang="en-US" sz="800" b="0" dirty="0" smtClean="0">
                <a:solidFill>
                  <a:schemeClr val="tx1"/>
                </a:solidFill>
                <a:latin typeface="+mj-lt"/>
                <a:cs typeface="+mn-cs"/>
              </a:rPr>
              <a:t>2015 </a:t>
            </a:r>
            <a:r>
              <a:rPr lang="en-US" sz="800" b="0" dirty="0">
                <a:solidFill>
                  <a:schemeClr val="tx1"/>
                </a:solidFill>
                <a:latin typeface="+mj-lt"/>
                <a:cs typeface="+mn-cs"/>
              </a:rPr>
              <a:t>Advaita Legal, a firm of Advocates.</a:t>
            </a:r>
          </a:p>
          <a:p>
            <a:r>
              <a:rPr lang="en-US" sz="800" b="0" dirty="0">
                <a:solidFill>
                  <a:schemeClr val="tx1"/>
                </a:solidFill>
                <a:latin typeface="+mj-lt"/>
                <a:cs typeface="+mn-cs"/>
              </a:rPr>
              <a:t>All rights reserved.</a:t>
            </a:r>
          </a:p>
        </p:txBody>
      </p:sp>
      <p:sp>
        <p:nvSpPr>
          <p:cNvPr id="4" name="Text Placeholder 1"/>
          <p:cNvSpPr txBox="1">
            <a:spLocks/>
          </p:cNvSpPr>
          <p:nvPr/>
        </p:nvSpPr>
        <p:spPr bwMode="gray">
          <a:xfrm>
            <a:off x="4331468" y="2212016"/>
            <a:ext cx="3971244" cy="348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t">
            <a:noAutofit/>
          </a:bodyPr>
          <a:lstStyle/>
          <a:p>
            <a:pPr lvl="0">
              <a:spcBef>
                <a:spcPts val="600"/>
              </a:spcBef>
            </a:pPr>
            <a:r>
              <a:rPr lang="en-US" sz="2800" b="1" dirty="0" smtClean="0">
                <a:solidFill>
                  <a:srgbClr val="003366"/>
                </a:solidFill>
                <a:latin typeface="+mj-lt"/>
              </a:rPr>
              <a:t>THANK YOU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331468" y="3200400"/>
            <a:ext cx="1594338" cy="94795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en-US" sz="800" b="1" dirty="0">
                <a:latin typeface="+mj-lt"/>
                <a:cs typeface="Times New Roman" pitchFamily="18" charset="0"/>
              </a:rPr>
              <a:t>Delhi</a:t>
            </a:r>
            <a:r>
              <a:rPr lang="en-US" sz="800" dirty="0">
                <a:latin typeface="+mj-lt"/>
                <a:cs typeface="Times New Roman" pitchFamily="18" charset="0"/>
              </a:rPr>
              <a:t> </a:t>
            </a:r>
          </a:p>
          <a:p>
            <a:pPr algn="l" eaLnBrk="0" hangingPunct="0">
              <a:lnSpc>
                <a:spcPct val="110000"/>
              </a:lnSpc>
            </a:pPr>
            <a:r>
              <a:rPr lang="en-US" sz="800" dirty="0" smtClean="0">
                <a:latin typeface="+mj-lt"/>
                <a:cs typeface="Times New Roman" pitchFamily="18" charset="0"/>
              </a:rPr>
              <a:t>703-706</a:t>
            </a:r>
            <a:endParaRPr lang="en-US" sz="800" dirty="0">
              <a:latin typeface="+mj-lt"/>
              <a:cs typeface="Times New Roman" pitchFamily="18" charset="0"/>
            </a:endParaRPr>
          </a:p>
          <a:p>
            <a:pPr algn="l" eaLnBrk="0" hangingPunct="0">
              <a:lnSpc>
                <a:spcPct val="110000"/>
              </a:lnSpc>
            </a:pPr>
            <a:r>
              <a:rPr lang="en-US" sz="800" dirty="0">
                <a:latin typeface="+mj-lt"/>
                <a:cs typeface="Times New Roman" pitchFamily="18" charset="0"/>
              </a:rPr>
              <a:t>International Trade Tower</a:t>
            </a:r>
          </a:p>
          <a:p>
            <a:pPr algn="l" eaLnBrk="0" hangingPunct="0">
              <a:lnSpc>
                <a:spcPct val="110000"/>
              </a:lnSpc>
            </a:pPr>
            <a:r>
              <a:rPr lang="en-US" sz="800" dirty="0">
                <a:latin typeface="+mj-lt"/>
                <a:cs typeface="Times New Roman" pitchFamily="18" charset="0"/>
              </a:rPr>
              <a:t>Nehru Place</a:t>
            </a:r>
          </a:p>
          <a:p>
            <a:pPr algn="l" eaLnBrk="0" hangingPunct="0">
              <a:lnSpc>
                <a:spcPct val="110000"/>
              </a:lnSpc>
            </a:pPr>
            <a:r>
              <a:rPr lang="en-US" sz="800" dirty="0">
                <a:latin typeface="+mj-lt"/>
                <a:cs typeface="Times New Roman" pitchFamily="18" charset="0"/>
              </a:rPr>
              <a:t>New Delhi 110019</a:t>
            </a:r>
          </a:p>
          <a:p>
            <a:pPr algn="l" eaLnBrk="0" hangingPunct="0">
              <a:lnSpc>
                <a:spcPct val="110000"/>
              </a:lnSpc>
            </a:pPr>
            <a:r>
              <a:rPr lang="en-US" sz="800" dirty="0">
                <a:latin typeface="+mj-lt"/>
                <a:cs typeface="Times New Roman" pitchFamily="18" charset="0"/>
              </a:rPr>
              <a:t>Tel +91 11 30671300</a:t>
            </a:r>
          </a:p>
          <a:p>
            <a:pPr algn="l" eaLnBrk="0" hangingPunct="0">
              <a:lnSpc>
                <a:spcPct val="110000"/>
              </a:lnSpc>
            </a:pPr>
            <a:r>
              <a:rPr lang="en-US" sz="800" dirty="0">
                <a:latin typeface="+mj-lt"/>
                <a:cs typeface="Times New Roman" pitchFamily="18" charset="0"/>
              </a:rPr>
              <a:t>Fax +91 11 30671304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6253846" y="3200400"/>
            <a:ext cx="1865435" cy="947952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en-US" sz="800" b="1" dirty="0">
                <a:latin typeface="+mj-lt"/>
                <a:cs typeface="Times New Roman" pitchFamily="18" charset="0"/>
              </a:rPr>
              <a:t>Mumbai</a:t>
            </a:r>
            <a:r>
              <a:rPr lang="en-US" sz="800" dirty="0">
                <a:latin typeface="+mj-lt"/>
                <a:cs typeface="Times New Roman" pitchFamily="18" charset="0"/>
              </a:rPr>
              <a:t> </a:t>
            </a:r>
          </a:p>
          <a:p>
            <a:pPr algn="l" eaLnBrk="0" hangingPunct="0">
              <a:lnSpc>
                <a:spcPct val="110000"/>
              </a:lnSpc>
            </a:pPr>
            <a:r>
              <a:rPr lang="en-US" sz="800" dirty="0">
                <a:latin typeface="+mj-lt"/>
                <a:cs typeface="Times New Roman" pitchFamily="18" charset="0"/>
              </a:rPr>
              <a:t>Lodha Excelus, 1st Floor, </a:t>
            </a:r>
          </a:p>
          <a:p>
            <a:pPr algn="l" eaLnBrk="0" hangingPunct="0">
              <a:lnSpc>
                <a:spcPct val="110000"/>
              </a:lnSpc>
            </a:pPr>
            <a:r>
              <a:rPr lang="en-US" sz="800" dirty="0">
                <a:latin typeface="+mj-lt"/>
                <a:cs typeface="Times New Roman" pitchFamily="18" charset="0"/>
              </a:rPr>
              <a:t>Apollo Mills Compound, </a:t>
            </a:r>
          </a:p>
          <a:p>
            <a:pPr algn="l" eaLnBrk="0" hangingPunct="0">
              <a:lnSpc>
                <a:spcPct val="110000"/>
              </a:lnSpc>
            </a:pPr>
            <a:r>
              <a:rPr lang="en-US" sz="800" dirty="0">
                <a:latin typeface="+mj-lt"/>
                <a:cs typeface="Times New Roman" pitchFamily="18" charset="0"/>
              </a:rPr>
              <a:t>N.M. Joshi Marg,  Mahalakshmi, </a:t>
            </a:r>
          </a:p>
          <a:p>
            <a:pPr algn="l" eaLnBrk="0" hangingPunct="0">
              <a:lnSpc>
                <a:spcPct val="110000"/>
              </a:lnSpc>
            </a:pPr>
            <a:r>
              <a:rPr lang="en-US" sz="800" dirty="0">
                <a:latin typeface="+mj-lt"/>
                <a:cs typeface="Times New Roman" pitchFamily="18" charset="0"/>
              </a:rPr>
              <a:t>Mumbai 400 011</a:t>
            </a:r>
          </a:p>
          <a:p>
            <a:pPr algn="l" eaLnBrk="0" hangingPunct="0">
              <a:lnSpc>
                <a:spcPct val="110000"/>
              </a:lnSpc>
            </a:pPr>
            <a:r>
              <a:rPr lang="en-US" sz="800" dirty="0">
                <a:latin typeface="+mj-lt"/>
                <a:cs typeface="Times New Roman" pitchFamily="18" charset="0"/>
              </a:rPr>
              <a:t>Tel +9122 39896000 </a:t>
            </a:r>
          </a:p>
          <a:p>
            <a:pPr algn="l" eaLnBrk="0" hangingPunct="0">
              <a:lnSpc>
                <a:spcPct val="110000"/>
              </a:lnSpc>
            </a:pPr>
            <a:r>
              <a:rPr lang="en-US" sz="800" dirty="0">
                <a:latin typeface="+mj-lt"/>
                <a:cs typeface="Times New Roman" pitchFamily="18" charset="0"/>
              </a:rPr>
              <a:t>Fax +91 22 39836000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331468" y="4508855"/>
            <a:ext cx="2790779" cy="40626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en-US" sz="800" b="1" dirty="0">
                <a:latin typeface="+mj-lt"/>
                <a:cs typeface="Times New Roman" pitchFamily="18" charset="0"/>
              </a:rPr>
              <a:t>Key </a:t>
            </a:r>
            <a:r>
              <a:rPr lang="en-US" sz="800" b="1" dirty="0" smtClean="0">
                <a:latin typeface="+mj-lt"/>
                <a:cs typeface="Times New Roman" pitchFamily="18" charset="0"/>
              </a:rPr>
              <a:t>Contacts</a:t>
            </a:r>
            <a:endParaRPr lang="en-US" sz="800" b="1" dirty="0">
              <a:latin typeface="+mj-lt"/>
              <a:cs typeface="Times New Roman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sz="800" dirty="0" smtClean="0">
                <a:latin typeface="+mj-lt"/>
                <a:cs typeface="Times New Roman" pitchFamily="18" charset="0"/>
              </a:rPr>
              <a:t>Sujitghosh@advaitalegal.com</a:t>
            </a:r>
            <a:endParaRPr lang="en-US" sz="800" dirty="0">
              <a:latin typeface="+mj-lt"/>
              <a:cs typeface="Times New Roman" pitchFamily="18" charset="0"/>
            </a:endParaRPr>
          </a:p>
          <a:p>
            <a:pPr algn="l">
              <a:lnSpc>
                <a:spcPct val="110000"/>
              </a:lnSpc>
            </a:pPr>
            <a:endParaRPr lang="en-US" sz="800" dirty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3318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/>
              <a:t>CONTENTS</a:t>
            </a:r>
            <a:r>
              <a:rPr lang="en-US" dirty="0" smtClean="0"/>
              <a:t> 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640" y="1428527"/>
            <a:ext cx="8640960" cy="4896073"/>
          </a:xfrm>
        </p:spPr>
        <p:txBody>
          <a:bodyPr/>
          <a:lstStyle/>
          <a:p>
            <a:pPr marL="914400" indent="-914400" algn="just"/>
            <a:endParaRPr lang="en-US" sz="2051" b="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914400" indent="-914400" algn="just">
              <a:buFont typeface="+mj-lt"/>
              <a:buAutoNum type="arabicPeriod"/>
            </a:pPr>
            <a:endParaRPr lang="en-US" sz="2051" b="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914400" indent="-914400">
              <a:buFont typeface="+mj-lt"/>
              <a:buAutoNum type="arabicPeriod"/>
            </a:pPr>
            <a:endParaRPr lang="en-US" sz="2051" u="sng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32872988"/>
              </p:ext>
            </p:extLst>
          </p:nvPr>
        </p:nvGraphicFramePr>
        <p:xfrm>
          <a:off x="350641" y="1600198"/>
          <a:ext cx="8204391" cy="44958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04391"/>
              </a:tblGrid>
              <a:tr h="5860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920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Inter-play between Ministry of Commerce and Ministry of Finance </a:t>
                      </a:r>
                      <a:endParaRPr lang="en-US" sz="18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7432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Different</a:t>
                      </a:r>
                      <a:r>
                        <a:rPr lang="en-US" sz="1800" baseline="0" dirty="0" smtClean="0"/>
                        <a:t> Scenarios – Legal Issues </a:t>
                      </a:r>
                      <a:endParaRPr lang="en-US" sz="1800" dirty="0" smtClean="0"/>
                    </a:p>
                  </a:txBody>
                  <a:tcPr anchor="ctr"/>
                </a:tc>
              </a:tr>
              <a:tr h="6058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Issues relating to Foreign Trade Policy</a:t>
                      </a:r>
                    </a:p>
                  </a:txBody>
                  <a:tcPr anchor="ctr"/>
                </a:tc>
              </a:tr>
              <a:tr h="7764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Tax exemptions under Treaties</a:t>
                      </a:r>
                      <a:endParaRPr lang="en-US" sz="18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8920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05474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4419600"/>
            <a:ext cx="4574232" cy="1943892"/>
          </a:xfrm>
        </p:spPr>
        <p:txBody>
          <a:bodyPr/>
          <a:lstStyle/>
          <a:p>
            <a:r>
              <a:rPr lang="en-US" sz="2800" dirty="0" smtClean="0"/>
              <a:t>Interplay between Ministry of Commerce and Ministry of Finance- Why?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xmlns="" val="4261339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02" y="228600"/>
            <a:ext cx="6768752" cy="576064"/>
          </a:xfrm>
        </p:spPr>
        <p:txBody>
          <a:bodyPr/>
          <a:lstStyle/>
          <a:p>
            <a:r>
              <a:rPr lang="en-US" altLang="en-GB" sz="2200" b="1" dirty="0" smtClean="0"/>
              <a:t>Inter-play between Ministry of Commerce and Ministry of Finance – Why? </a:t>
            </a:r>
            <a:endParaRPr lang="en-US" sz="2200" dirty="0"/>
          </a:p>
        </p:txBody>
      </p:sp>
      <p:sp>
        <p:nvSpPr>
          <p:cNvPr id="12" name="Down Arrow 11"/>
          <p:cNvSpPr/>
          <p:nvPr/>
        </p:nvSpPr>
        <p:spPr>
          <a:xfrm>
            <a:off x="1828800" y="1905000"/>
            <a:ext cx="685800" cy="381000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1828800" y="3810000"/>
            <a:ext cx="685800" cy="457200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6286500" y="3810000"/>
            <a:ext cx="685800" cy="457200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6286500" y="1905000"/>
            <a:ext cx="685800" cy="381000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790700" y="3733800"/>
            <a:ext cx="1447800" cy="228600"/>
          </a:xfrm>
          <a:prstGeom prst="rect">
            <a:avLst/>
          </a:prstGeom>
          <a:noFill/>
        </p:spPr>
        <p:txBody>
          <a:bodyPr wrap="square" lIns="54000" tIns="54000" rIns="54000" bIns="54000" rtlCol="0">
            <a:no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V/s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48200" y="2057400"/>
            <a:ext cx="4114800" cy="3810000"/>
          </a:xfrm>
          <a:prstGeom prst="rect">
            <a:avLst/>
          </a:prstGeom>
          <a:noFill/>
        </p:spPr>
        <p:txBody>
          <a:bodyPr wrap="square" lIns="54000" tIns="54000" rIns="54000" bIns="54000" rtlCol="0">
            <a:no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Legal issues often arise when: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- the </a:t>
            </a:r>
            <a:r>
              <a:rPr lang="en-US" dirty="0">
                <a:latin typeface="Arial" pitchFamily="34" charset="0"/>
                <a:cs typeface="Arial" pitchFamily="34" charset="0"/>
              </a:rPr>
              <a:t>executive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endeavours</a:t>
            </a:r>
            <a:r>
              <a:rPr lang="en-US" dirty="0">
                <a:latin typeface="Arial" pitchFamily="34" charset="0"/>
                <a:cs typeface="Arial" pitchFamily="34" charset="0"/>
              </a:rPr>
              <a:t> to ‘enact’/interprets the notifications issued under the respective enactments in abeyance or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 contradiction to the FTP or SEZ Act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-  the executive assumes excessive power so as to withdraw certain tax benefits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suo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moto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56002" y="1504950"/>
            <a:ext cx="4087398" cy="4191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n-US" dirty="0" smtClean="0"/>
              <a:t>Ministry of Commerce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4599402" y="1504950"/>
            <a:ext cx="4087398" cy="40005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n-US" dirty="0" smtClean="0"/>
              <a:t>Ministry of Finance (Union &amp; States)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56002" y="2286000"/>
            <a:ext cx="4087398" cy="1524000"/>
          </a:xfrm>
          <a:prstGeom prst="roundRect">
            <a:avLst/>
          </a:prstGeom>
          <a:solidFill>
            <a:srgbClr val="B2D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marL="120650" indent="-120650"/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Foreign Trade (Development and Regulation Act), 1992 (“FTDR Act”)</a:t>
            </a:r>
          </a:p>
          <a:p>
            <a:pPr marL="174625" indent="-174625"/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Special Economic Zones Act (“SEZ Act”)</a:t>
            </a:r>
          </a:p>
          <a:p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Foreign Trade Policy under FTDR Act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302454" y="4691063"/>
            <a:ext cx="4087398" cy="2014537"/>
          </a:xfrm>
          <a:prstGeom prst="roundRect">
            <a:avLst/>
          </a:prstGeom>
          <a:solidFill>
            <a:srgbClr val="B2D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Advance Authorization Scheme</a:t>
            </a:r>
          </a:p>
          <a:p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Duty Free Import Authorization (DFIA)</a:t>
            </a:r>
          </a:p>
          <a:p>
            <a:pPr marL="120650" indent="-120650"/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Deemed Export Benefits like drawback and TED refund</a:t>
            </a:r>
          </a:p>
          <a:p>
            <a:pPr marL="120650" indent="-120650"/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Served From India Scheme (SFIS)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304800" y="4262438"/>
            <a:ext cx="4087398" cy="828675"/>
          </a:xfrm>
          <a:prstGeom prst="roundRect">
            <a:avLst/>
          </a:prstGeom>
          <a:solidFill>
            <a:srgbClr val="B2D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Foreign Trade Policy </a:t>
            </a:r>
            <a:r>
              <a:rPr lang="en-US" sz="1600" b="1" i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confers 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several </a:t>
            </a:r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tax 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benefits on imports ( on account of exports)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608927" y="2295525"/>
            <a:ext cx="4087398" cy="1524000"/>
          </a:xfrm>
          <a:prstGeom prst="roundRect">
            <a:avLst/>
          </a:prstGeom>
          <a:solidFill>
            <a:srgbClr val="B2D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marL="120650" indent="-120650">
              <a:buFontTx/>
              <a:buChar char="-"/>
            </a:pPr>
            <a:r>
              <a:rPr lang="en-US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CST Act</a:t>
            </a:r>
          </a:p>
          <a:p>
            <a:pPr marL="120650" indent="-120650">
              <a:buFontTx/>
              <a:buChar char="-"/>
            </a:pPr>
            <a:r>
              <a:rPr lang="en-US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Central </a:t>
            </a:r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Excise Act 1944</a:t>
            </a:r>
          </a:p>
          <a:p>
            <a:pPr marL="120650" indent="-120650"/>
            <a:r>
              <a:rPr lang="en-US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Customs </a:t>
            </a:r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Act, 1962</a:t>
            </a:r>
          </a:p>
          <a:p>
            <a:pPr marL="120650" indent="-120650"/>
            <a:r>
              <a:rPr lang="en-US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Finance </a:t>
            </a:r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Act, 1994 (‘Service Tax’)</a:t>
            </a:r>
          </a:p>
          <a:p>
            <a:pPr marL="120650" indent="-120650"/>
            <a:r>
              <a:rPr lang="en-US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State </a:t>
            </a:r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VAT Acts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599402" y="4676775"/>
            <a:ext cx="4087398" cy="2014537"/>
          </a:xfrm>
          <a:prstGeom prst="roundRect">
            <a:avLst/>
          </a:prstGeom>
          <a:solidFill>
            <a:srgbClr val="B2D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608927" y="4267200"/>
            <a:ext cx="4087398" cy="823913"/>
          </a:xfrm>
          <a:prstGeom prst="roundRect">
            <a:avLst/>
          </a:prstGeom>
          <a:solidFill>
            <a:srgbClr val="B2D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r>
              <a:rPr lang="en-US" sz="1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Notifications </a:t>
            </a:r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under the Finance Act, 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Excise &amp; Customs </a:t>
            </a:r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 </a:t>
            </a:r>
            <a:r>
              <a:rPr lang="en-US" sz="1600" b="1" i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executes </a:t>
            </a:r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tax benefits granted under FTP Schemes</a:t>
            </a:r>
          </a:p>
        </p:txBody>
      </p:sp>
    </p:spTree>
    <p:extLst>
      <p:ext uri="{BB962C8B-B14F-4D97-AF65-F5344CB8AC3E}">
        <p14:creationId xmlns:p14="http://schemas.microsoft.com/office/powerpoint/2010/main" xmlns="" val="4036379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 L -0.00139 0.17708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884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44444E-6 L -0.00677 -0.35972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" y="-17986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-0.46962 0.49583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837" y="24931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07407E-6 L -0.4691 0.16088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455" y="8032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8" grpId="0"/>
      <p:bldP spid="3" grpId="0" animBg="1"/>
      <p:bldP spid="3" grpId="1" animBg="1"/>
      <p:bldP spid="20" grpId="0" animBg="1"/>
      <p:bldP spid="20" grpId="1" animBg="1"/>
      <p:bldP spid="4" grpId="0" animBg="1"/>
      <p:bldP spid="4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4419600"/>
            <a:ext cx="4574232" cy="1943892"/>
          </a:xfrm>
        </p:spPr>
        <p:txBody>
          <a:bodyPr/>
          <a:lstStyle/>
          <a:p>
            <a:r>
              <a:rPr lang="en-US" dirty="0" smtClean="0"/>
              <a:t>Different Scenarios- legal issues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370833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4419600"/>
            <a:ext cx="4574232" cy="1943892"/>
          </a:xfrm>
        </p:spPr>
        <p:txBody>
          <a:bodyPr/>
          <a:lstStyle/>
          <a:p>
            <a:r>
              <a:rPr lang="en-IN" dirty="0" smtClean="0"/>
              <a:t>Issues relating to FTP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353769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6768752" cy="576064"/>
          </a:xfrm>
        </p:spPr>
        <p:txBody>
          <a:bodyPr/>
          <a:lstStyle/>
          <a:p>
            <a:r>
              <a:rPr lang="en-US" dirty="0" smtClean="0"/>
              <a:t>Clarifications &amp; Implementation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659445"/>
            <a:ext cx="8534400" cy="838200"/>
          </a:xfrm>
          <a:prstGeom prst="rect">
            <a:avLst/>
          </a:prstGeom>
          <a:noFill/>
        </p:spPr>
        <p:txBody>
          <a:bodyPr wrap="square" lIns="54000" tIns="54000" rIns="54000" bIns="54000" rtlCol="0">
            <a:noAutofit/>
          </a:bodyPr>
          <a:lstStyle/>
          <a:p>
            <a:pPr marL="285750" indent="-285750">
              <a:buFontTx/>
              <a:buChar char="-"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000" y="1554480"/>
            <a:ext cx="8483810" cy="350520"/>
          </a:xfrm>
          <a:prstGeom prst="rect">
            <a:avLst/>
          </a:prstGeom>
          <a:noFill/>
        </p:spPr>
        <p:txBody>
          <a:bodyPr wrap="square" lIns="54000" tIns="54000" rIns="54000" bIns="54000" rtlCol="0">
            <a:noAutofit/>
          </a:bodyPr>
          <a:lstStyle/>
          <a:p>
            <a:pPr marL="285750" indent="-285750">
              <a:buFontTx/>
              <a:buChar char="-"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9737" y="1246287"/>
            <a:ext cx="8415575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  <a:cs typeface="Arial" pitchFamily="34" charset="0"/>
              </a:rPr>
              <a:t>POWER TO CLARIFY/INTERPRET THE LAW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b="1" dirty="0" smtClean="0">
                <a:cs typeface="Arial" pitchFamily="34" charset="0"/>
              </a:rPr>
              <a:t>DGFT</a:t>
            </a:r>
            <a:r>
              <a:rPr lang="en-US" dirty="0" smtClean="0">
                <a:cs typeface="Arial" pitchFamily="34" charset="0"/>
              </a:rPr>
              <a:t> – Responsible to carry out the FTP &amp; frame procedures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b="1" dirty="0" err="1" smtClean="0">
                <a:cs typeface="Arial" pitchFamily="34" charset="0"/>
              </a:rPr>
              <a:t>CBEC</a:t>
            </a:r>
            <a:r>
              <a:rPr lang="en-US" dirty="0" smtClean="0">
                <a:cs typeface="Arial" pitchFamily="34" charset="0"/>
              </a:rPr>
              <a:t> – Essentially administrative body and power to issue Section 37B order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cs typeface="Arial" pitchFamily="34" charset="0"/>
              </a:rPr>
              <a:t>Clarifications issued by </a:t>
            </a:r>
            <a:r>
              <a:rPr lang="en-US" b="1" dirty="0" smtClean="0">
                <a:cs typeface="Arial" pitchFamily="34" charset="0"/>
              </a:rPr>
              <a:t>DGFT</a:t>
            </a:r>
            <a:r>
              <a:rPr lang="en-US" dirty="0" smtClean="0">
                <a:cs typeface="Arial" pitchFamily="34" charset="0"/>
              </a:rPr>
              <a:t> binding on lower authorities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cs typeface="Arial" pitchFamily="34" charset="0"/>
              </a:rPr>
              <a:t>Clarifications issued by </a:t>
            </a:r>
            <a:r>
              <a:rPr lang="en-US" b="1" dirty="0" err="1" smtClean="0">
                <a:cs typeface="Arial" pitchFamily="34" charset="0"/>
              </a:rPr>
              <a:t>CBEC</a:t>
            </a:r>
            <a:r>
              <a:rPr lang="en-US" dirty="0" smtClean="0">
                <a:cs typeface="Arial" pitchFamily="34" charset="0"/>
              </a:rPr>
              <a:t>, binding on lower authorities and not appellate authorities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cs typeface="Arial" pitchFamily="34" charset="0"/>
              </a:rPr>
              <a:t>Retrospective clarifications !!!!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cs typeface="Arial" pitchFamily="34" charset="0"/>
              </a:rPr>
              <a:t>Clarifications – A fodder for Litigation !</a:t>
            </a:r>
          </a:p>
          <a:p>
            <a:pPr marL="285750" indent="-285750"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  <a:cs typeface="Arial" pitchFamily="34" charset="0"/>
              </a:rPr>
              <a:t>IMPLEMENTATION OF EXEMPTIONS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cs typeface="Arial" pitchFamily="34" charset="0"/>
              </a:rPr>
              <a:t>Duty exemptions under FTP operate, subject to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cs typeface="Arial" pitchFamily="34" charset="0"/>
              </a:rPr>
              <a:t>Meeting </a:t>
            </a:r>
            <a:r>
              <a:rPr lang="en-US" dirty="0" err="1" smtClean="0">
                <a:cs typeface="Arial" pitchFamily="34" charset="0"/>
              </a:rPr>
              <a:t>MoF</a:t>
            </a:r>
            <a:r>
              <a:rPr lang="en-US" dirty="0" smtClean="0">
                <a:cs typeface="Arial" pitchFamily="34" charset="0"/>
              </a:rPr>
              <a:t> Notifications;  read with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cs typeface="Arial" pitchFamily="34" charset="0"/>
              </a:rPr>
              <a:t>Certificate/ </a:t>
            </a:r>
            <a:r>
              <a:rPr lang="en-US" dirty="0" err="1" smtClean="0">
                <a:cs typeface="Arial" pitchFamily="34" charset="0"/>
              </a:rPr>
              <a:t>Licence</a:t>
            </a:r>
            <a:r>
              <a:rPr lang="en-US" dirty="0" smtClean="0">
                <a:cs typeface="Arial" pitchFamily="34" charset="0"/>
              </a:rPr>
              <a:t> from </a:t>
            </a:r>
            <a:r>
              <a:rPr lang="en-US" dirty="0" err="1" smtClean="0">
                <a:cs typeface="Arial" pitchFamily="34" charset="0"/>
              </a:rPr>
              <a:t>MoC</a:t>
            </a:r>
            <a:r>
              <a:rPr lang="en-US" dirty="0" smtClean="0">
                <a:cs typeface="Arial" pitchFamily="34" charset="0"/>
              </a:rPr>
              <a:t>/DGFT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cs typeface="Arial" pitchFamily="34" charset="0"/>
              </a:rPr>
              <a:t>Slip in either – Fodder for Litigation !</a:t>
            </a:r>
          </a:p>
        </p:txBody>
      </p:sp>
    </p:spTree>
    <p:extLst>
      <p:ext uri="{BB962C8B-B14F-4D97-AF65-F5344CB8AC3E}">
        <p14:creationId xmlns:p14="http://schemas.microsoft.com/office/powerpoint/2010/main" xmlns="" val="281143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41155"/>
            <a:ext cx="6768752" cy="576064"/>
          </a:xfrm>
        </p:spPr>
        <p:txBody>
          <a:bodyPr/>
          <a:lstStyle/>
          <a:p>
            <a:r>
              <a:rPr lang="en-US" dirty="0" smtClean="0"/>
              <a:t>Administrative Power of DGFT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57200" y="4343400"/>
            <a:ext cx="8382000" cy="4572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n-US" dirty="0" smtClean="0"/>
              <a:t>Paragraph 8.3.6   of the   Handbook of Procedures (</a:t>
            </a:r>
            <a:r>
              <a:rPr lang="en-US" dirty="0" err="1" smtClean="0"/>
              <a:t>HoP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410200"/>
            <a:ext cx="8534400" cy="838200"/>
          </a:xfrm>
          <a:prstGeom prst="rect">
            <a:avLst/>
          </a:prstGeom>
          <a:noFill/>
        </p:spPr>
        <p:txBody>
          <a:bodyPr wrap="square" lIns="54000" tIns="54000" rIns="54000" bIns="54000" rtlCol="0">
            <a:noAutofit/>
          </a:bodyPr>
          <a:lstStyle/>
          <a:p>
            <a:r>
              <a:rPr lang="en-US" sz="1600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rovides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that subject to the procedures laid down in the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HoP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, Customs and Central Excise Duty Drawback Rules,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1995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shall apply 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mutatis mutandis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to deemed exports.</a:t>
            </a:r>
          </a:p>
          <a:p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3733800" y="4800600"/>
            <a:ext cx="1219200" cy="609600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63880" y="5943600"/>
            <a:ext cx="2560320" cy="0"/>
          </a:xfrm>
          <a:prstGeom prst="line">
            <a:avLst/>
          </a:prstGeom>
          <a:ln w="22225">
            <a:solidFill>
              <a:srgbClr val="7476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111240" y="5715000"/>
            <a:ext cx="2560320" cy="0"/>
          </a:xfrm>
          <a:prstGeom prst="line">
            <a:avLst/>
          </a:prstGeom>
          <a:ln w="22225">
            <a:solidFill>
              <a:srgbClr val="7476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057400" y="5943600"/>
            <a:ext cx="685800" cy="304800"/>
          </a:xfrm>
          <a:prstGeom prst="straightConnector1">
            <a:avLst/>
          </a:prstGeom>
          <a:ln w="38100">
            <a:solidFill>
              <a:srgbClr val="74767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03872" y="6210300"/>
            <a:ext cx="5896928" cy="419100"/>
          </a:xfrm>
          <a:prstGeom prst="rect">
            <a:avLst/>
          </a:prstGeom>
          <a:noFill/>
        </p:spPr>
        <p:txBody>
          <a:bodyPr wrap="square" lIns="54000" tIns="54000" rIns="54000" bIns="54000" rtlCol="0">
            <a:no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Contains power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to recover duty drawback erroneously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granted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267200" y="4343400"/>
            <a:ext cx="3429000" cy="457200"/>
          </a:xfrm>
          <a:prstGeom prst="roundRect">
            <a:avLst/>
          </a:prstGeom>
          <a:noFill/>
          <a:ln w="635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6080760" y="2819400"/>
            <a:ext cx="548640" cy="1554480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 rot="16200000">
            <a:off x="5831681" y="3621881"/>
            <a:ext cx="548640" cy="589598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/>
          </a:p>
        </p:txBody>
      </p:sp>
      <p:sp>
        <p:nvSpPr>
          <p:cNvPr id="16" name="Up Arrow 15"/>
          <p:cNvSpPr/>
          <p:nvPr/>
        </p:nvSpPr>
        <p:spPr>
          <a:xfrm rot="5400000">
            <a:off x="6350555" y="3304699"/>
            <a:ext cx="548640" cy="538162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840844" y="3307080"/>
            <a:ext cx="1102756" cy="350520"/>
          </a:xfrm>
          <a:prstGeom prst="rect">
            <a:avLst/>
          </a:prstGeom>
          <a:noFill/>
        </p:spPr>
        <p:txBody>
          <a:bodyPr wrap="square" lIns="54000" tIns="54000" rIns="54000" bIns="54000" rtlCol="0">
            <a:noAutofit/>
          </a:bodyPr>
          <a:lstStyle/>
          <a:p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HoP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is procedural in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nature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43044" y="2011680"/>
            <a:ext cx="3879712" cy="350520"/>
          </a:xfrm>
          <a:prstGeom prst="rect">
            <a:avLst/>
          </a:prstGeom>
          <a:noFill/>
        </p:spPr>
        <p:txBody>
          <a:bodyPr wrap="square" lIns="54000" tIns="54000" rIns="54000" bIns="54000" rtlCol="0">
            <a:noAutofit/>
          </a:bodyPr>
          <a:lstStyle/>
          <a:p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HoP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only for specifying the procedure to be followed by the importer, exporter and the licensing authorities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93956" y="3078480"/>
            <a:ext cx="2286000" cy="350520"/>
          </a:xfrm>
          <a:prstGeom prst="rect">
            <a:avLst/>
          </a:prstGeom>
          <a:noFill/>
        </p:spPr>
        <p:txBody>
          <a:bodyPr wrap="square" lIns="54000" tIns="54000" rIns="54000" bIns="54000" rtlCol="0">
            <a:noAutofit/>
          </a:bodyPr>
          <a:lstStyle/>
          <a:p>
            <a:r>
              <a:rPr lang="en-US" sz="1600" dirty="0">
                <a:latin typeface="Arial" pitchFamily="34" charset="0"/>
                <a:cs typeface="Arial" pitchFamily="34" charset="0"/>
              </a:rPr>
              <a:t> No legislative power has been granted to DGFT either under the FTDR Act or the FTP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590673" y="4343400"/>
            <a:ext cx="1909763" cy="457200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04800" y="1453502"/>
            <a:ext cx="4405372" cy="2280298"/>
          </a:xfrm>
          <a:prstGeom prst="rect">
            <a:avLst/>
          </a:prstGeom>
          <a:noFill/>
        </p:spPr>
        <p:txBody>
          <a:bodyPr wrap="square" lIns="54000" tIns="54000" rIns="54000" bIns="54000" rtlCol="0">
            <a:noAutofit/>
          </a:bodyPr>
          <a:lstStyle/>
          <a:p>
            <a:pPr marL="171450" indent="-171450">
              <a:buFontTx/>
              <a:buChar char="-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Nothing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but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colourable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exercise of power by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DGFT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which is not permissible under the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Constitution</a:t>
            </a:r>
          </a:p>
          <a:p>
            <a:pPr marL="285750" indent="-285750">
              <a:buFontTx/>
              <a:buChar char="-"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Such powers amounts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to collection of tax without the authority of law in violation of article 246 and 265 of the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Constitution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endParaRPr lang="en-US" sz="900" dirty="0" smtClean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An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attempt by the executive to legislate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(strictly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against the doctrine of separation of power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as per the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basic structure of the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Constitution)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3285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12" grpId="0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6768752" cy="576064"/>
          </a:xfrm>
        </p:spPr>
        <p:txBody>
          <a:bodyPr/>
          <a:lstStyle/>
          <a:p>
            <a:r>
              <a:rPr lang="en-US" dirty="0"/>
              <a:t>Administrative Power of DGFT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3440245"/>
            <a:ext cx="8534400" cy="4572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n-US" dirty="0" smtClean="0"/>
              <a:t>Paragraph </a:t>
            </a:r>
            <a:r>
              <a:rPr lang="en-US" dirty="0"/>
              <a:t>7 of the self-declaration </a:t>
            </a:r>
            <a:r>
              <a:rPr lang="en-US" dirty="0" smtClean="0"/>
              <a:t> under </a:t>
            </a:r>
            <a:r>
              <a:rPr lang="en-US" dirty="0"/>
              <a:t>Form ANF 8 </a:t>
            </a:r>
            <a:r>
              <a:rPr lang="en-US" dirty="0" smtClean="0"/>
              <a:t> Handbook of Procedures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419600"/>
            <a:ext cx="8534400" cy="838200"/>
          </a:xfrm>
          <a:prstGeom prst="rect">
            <a:avLst/>
          </a:prstGeom>
          <a:noFill/>
        </p:spPr>
        <p:txBody>
          <a:bodyPr wrap="square" lIns="54000" tIns="54000" rIns="54000" bIns="54000" rtlCol="0">
            <a:noAutofit/>
          </a:bodyPr>
          <a:lstStyle/>
          <a:p>
            <a:r>
              <a:rPr lang="en-US" sz="1600" dirty="0">
                <a:latin typeface="Arial" pitchFamily="34" charset="0"/>
                <a:cs typeface="Arial" pitchFamily="34" charset="0"/>
              </a:rPr>
              <a:t>Applicant declares that it would “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immediately refund the amount of drawback obtained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” by them “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in excess of any amount/rate which may be re-determined by Government as a result of post verification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”</a:t>
            </a:r>
          </a:p>
          <a:p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033837" y="3886200"/>
            <a:ext cx="842963" cy="592072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120640" y="4953000"/>
            <a:ext cx="2560320" cy="0"/>
          </a:xfrm>
          <a:prstGeom prst="line">
            <a:avLst/>
          </a:prstGeom>
          <a:ln w="19050">
            <a:solidFill>
              <a:srgbClr val="7476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352800" y="4724400"/>
            <a:ext cx="4038600" cy="0"/>
          </a:xfrm>
          <a:prstGeom prst="line">
            <a:avLst/>
          </a:prstGeom>
          <a:ln w="19050">
            <a:solidFill>
              <a:srgbClr val="7476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03872" y="5562600"/>
            <a:ext cx="8589538" cy="419100"/>
          </a:xfrm>
          <a:prstGeom prst="rect">
            <a:avLst/>
          </a:prstGeom>
          <a:noFill/>
        </p:spPr>
        <p:txBody>
          <a:bodyPr wrap="square" lIns="54000" tIns="54000" rIns="54000" bIns="54000" rtlCol="0">
            <a:noAutofit/>
          </a:bodyPr>
          <a:lstStyle/>
          <a:p>
            <a:r>
              <a:rPr lang="en-US" b="1" i="1" dirty="0">
                <a:latin typeface="Arial" pitchFamily="34" charset="0"/>
                <a:cs typeface="Arial" pitchFamily="34" charset="0"/>
              </a:rPr>
              <a:t>Power to recover is a substantive power which should be provided in the statutory framework and cannot be done through administrative guideline 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!!</a:t>
            </a:r>
            <a:endParaRPr lang="en-US" b="1" i="1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091236" y="3440245"/>
            <a:ext cx="2738437" cy="457200"/>
          </a:xfrm>
          <a:prstGeom prst="roundRect">
            <a:avLst/>
          </a:prstGeom>
          <a:noFill/>
          <a:ln w="635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7071360" y="2918089"/>
            <a:ext cx="548640" cy="522156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105400" y="1706880"/>
            <a:ext cx="3835610" cy="350520"/>
          </a:xfrm>
          <a:prstGeom prst="rect">
            <a:avLst/>
          </a:prstGeom>
          <a:noFill/>
        </p:spPr>
        <p:txBody>
          <a:bodyPr wrap="square" lIns="54000" tIns="54000" rIns="54000" bIns="54000" rtlCol="0">
            <a:no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DGFT </a:t>
            </a:r>
            <a:r>
              <a:rPr lang="en-US" sz="1600" b="1" u="sng" dirty="0" smtClean="0">
                <a:latin typeface="Arial" pitchFamily="34" charset="0"/>
                <a:cs typeface="Arial" pitchFamily="34" charset="0"/>
              </a:rPr>
              <a:t>not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empowered under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the FTDR Act or its subordinates to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re-determine/ re-verify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the deemed export benefits already granted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(except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by way of review under section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16)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81000" y="3440245"/>
            <a:ext cx="3657600" cy="457200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98312" y="1600200"/>
            <a:ext cx="4578488" cy="1564018"/>
          </a:xfrm>
          <a:prstGeom prst="rect">
            <a:avLst/>
          </a:prstGeom>
          <a:noFill/>
        </p:spPr>
        <p:txBody>
          <a:bodyPr wrap="square" lIns="54000" tIns="54000" rIns="54000" bIns="54000" rtlCol="0">
            <a:no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- Can DGFT assume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a power to review under para 7 of the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self-declaration?</a:t>
            </a:r>
          </a:p>
          <a:p>
            <a:endParaRPr lang="en-US" sz="1600" dirty="0">
              <a:latin typeface="Arial" pitchFamily="34" charset="0"/>
              <a:cs typeface="Arial" pitchFamily="34" charset="0"/>
            </a:endParaRP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- Can DGFT derive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quasi-judicial powers which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are beyond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the provisions of FTDR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Act?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Up Arrow 20"/>
          <p:cNvSpPr/>
          <p:nvPr/>
        </p:nvSpPr>
        <p:spPr>
          <a:xfrm>
            <a:off x="1889760" y="2918089"/>
            <a:ext cx="548640" cy="522155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4522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12" grpId="0"/>
      <p:bldP spid="13" grpId="0" animBg="1"/>
      <p:bldP spid="14" grpId="0" animBg="1"/>
      <p:bldP spid="18" grpId="0"/>
      <p:bldP spid="20" grpId="0" animBg="1"/>
      <p:bldP spid="22" grpId="0"/>
      <p:bldP spid="21" grpId="0" animBg="1"/>
    </p:bldLst>
  </p:timing>
</p:sld>
</file>

<file path=ppt/theme/theme1.xml><?xml version="1.0" encoding="utf-8"?>
<a:theme xmlns:a="http://schemas.openxmlformats.org/drawingml/2006/main" name="CREATE REPORT LETTER">
  <a:themeElements>
    <a:clrScheme name="KPMG Colours">
      <a:dk1>
        <a:srgbClr val="000000"/>
      </a:dk1>
      <a:lt1>
        <a:srgbClr val="FFFFFF"/>
      </a:lt1>
      <a:dk2>
        <a:srgbClr val="007C92"/>
      </a:dk2>
      <a:lt2>
        <a:srgbClr val="747678"/>
      </a:lt2>
      <a:accent1>
        <a:srgbClr val="8E258D"/>
      </a:accent1>
      <a:accent2>
        <a:srgbClr val="A79E70"/>
      </a:accent2>
      <a:accent3>
        <a:srgbClr val="7AB800"/>
      </a:accent3>
      <a:accent4>
        <a:srgbClr val="00338D"/>
      </a:accent4>
      <a:accent5>
        <a:srgbClr val="C84E00"/>
      </a:accent5>
      <a:accent6>
        <a:srgbClr val="EBB700"/>
      </a:accent6>
      <a:hlink>
        <a:srgbClr val="007C92"/>
      </a:hlink>
      <a:folHlink>
        <a:srgbClr val="8E258D"/>
      </a:folHlink>
    </a:clrScheme>
    <a:fontScheme name="KPMG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PMG Theme">
      <a:fillStyleLst>
        <a:solidFill>
          <a:schemeClr val="phClr"/>
        </a:solidFill>
        <a:solidFill>
          <a:schemeClr val="phClr">
            <a:tint val="0"/>
          </a:schemeClr>
        </a:solidFill>
        <a:solidFill>
          <a:schemeClr val="phClr"/>
        </a:solidFill>
      </a:fillStyleLst>
      <a:lnStyleLst>
        <a:ln w="6350" cap="rnd" cmpd="sng" algn="ctr">
          <a:solidFill>
            <a:schemeClr val="phClr"/>
          </a:solidFill>
          <a:prstDash val="solid"/>
        </a:ln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54000" tIns="54000" rIns="54000" bIns="54000"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747678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54000" tIns="54000" rIns="54000" bIns="54000" rtlCol="0">
        <a:noAutofit/>
      </a:bodyPr>
      <a:lstStyle>
        <a:defPPr>
          <a:defRPr sz="9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KPMG Colours">
        <a:dk1>
          <a:srgbClr val="000000"/>
        </a:dk1>
        <a:lt1>
          <a:srgbClr val="FFFFFF"/>
        </a:lt1>
        <a:dk2>
          <a:srgbClr val="007C92"/>
        </a:dk2>
        <a:lt2>
          <a:srgbClr val="747678"/>
        </a:lt2>
        <a:accent1>
          <a:srgbClr val="8E258D"/>
        </a:accent1>
        <a:accent2>
          <a:srgbClr val="A79E70"/>
        </a:accent2>
        <a:accent3>
          <a:srgbClr val="7AB800"/>
        </a:accent3>
        <a:accent4>
          <a:srgbClr val="00338D"/>
        </a:accent4>
        <a:accent5>
          <a:srgbClr val="C84E00"/>
        </a:accent5>
        <a:accent6>
          <a:srgbClr val="EBB700"/>
        </a:accent6>
        <a:hlink>
          <a:srgbClr val="007C92"/>
        </a:hlink>
        <a:folHlink>
          <a:srgbClr val="8E258D"/>
        </a:folHlink>
      </a:clrScheme>
    </a:extraClrScheme>
  </a:extraClrSchemeLst>
  <a:custClrLst>
    <a:custClr name="Turquoise 100%">
      <a:srgbClr val="007C92"/>
    </a:custClr>
    <a:custClr name="Deep Purple 100%">
      <a:srgbClr val="8E258D"/>
    </a:custClr>
    <a:custClr name="Tan 100%">
      <a:srgbClr val="A79E70"/>
    </a:custClr>
    <a:custClr name="Bright Green 100%">
      <a:srgbClr val="7AB800"/>
    </a:custClr>
    <a:custClr name="Deep Blue 100%">
      <a:srgbClr val="00338D"/>
    </a:custClr>
    <a:custClr name="Orange 100%">
      <a:srgbClr val="C84E00"/>
    </a:custClr>
    <a:custClr name="Bright Yellow 100%">
      <a:srgbClr val="EBB700"/>
    </a:custClr>
    <a:custClr name="Powder Blue 100%">
      <a:srgbClr val="98C6EA"/>
    </a:custClr>
    <a:custClr name="Gray 100%">
      <a:srgbClr val="747678"/>
    </a:custClr>
    <a:custClr name="Red 100%">
      <a:srgbClr val="9E3039"/>
    </a:custClr>
    <a:custClr name="Turquoise 75%">
      <a:srgbClr val="409DAD"/>
    </a:custClr>
    <a:custClr name="Deep Purple 75%">
      <a:srgbClr val="AA5CAA"/>
    </a:custClr>
    <a:custClr name="Tan 75%">
      <a:srgbClr val="BDB694"/>
    </a:custClr>
    <a:custClr name="Bright Green 75%">
      <a:srgbClr val="9BCA40"/>
    </a:custClr>
    <a:custClr name="Deep Blue 75%">
      <a:srgbClr val="4066AA"/>
    </a:custClr>
    <a:custClr name="Orange 75%">
      <a:srgbClr val="D67A40"/>
    </a:custClr>
    <a:custClr name="Bright Yellow 75%">
      <a:srgbClr val="F0C940"/>
    </a:custClr>
    <a:custClr name="Powder Blue 75%">
      <a:srgbClr val="B2D4EF"/>
    </a:custClr>
    <a:custClr name="Gray 75%">
      <a:srgbClr val="97989A"/>
    </a:custClr>
    <a:custClr name="Red 75%">
      <a:srgbClr val="B6646B"/>
    </a:custClr>
    <a:custClr name="Turquoise 50%">
      <a:srgbClr val="80BEC9"/>
    </a:custClr>
    <a:custClr name="Deep Purple 50%">
      <a:srgbClr val="C792C6"/>
    </a:custClr>
    <a:custClr name="Tan 50%">
      <a:srgbClr val="D3CFB8"/>
    </a:custClr>
    <a:custClr name="Bright Green 50%">
      <a:srgbClr val="BDDC80"/>
    </a:custClr>
    <a:custClr name="Deep Blue 50%">
      <a:srgbClr val="8099C6"/>
    </a:custClr>
    <a:custClr name="Orange 50%">
      <a:srgbClr val="E3A780"/>
    </a:custClr>
    <a:custClr name="Bright Yellow 50%">
      <a:srgbClr val="F5DB7E"/>
    </a:custClr>
    <a:custClr name="Powder Blue 50%">
      <a:srgbClr val="CCE3F4"/>
    </a:custClr>
    <a:custClr name="Gray 50%">
      <a:srgbClr val="BABBBC"/>
    </a:custClr>
    <a:custClr name="Red 50%">
      <a:srgbClr val="CF989C"/>
    </a:custClr>
    <a:custClr name="Turquoise 25%">
      <a:srgbClr val="BFDEE4"/>
    </a:custClr>
    <a:custClr name="Deep Purple 25%">
      <a:srgbClr val="E3C9E3"/>
    </a:custClr>
    <a:custClr name="Tan 25%">
      <a:srgbClr val="E9E7DB"/>
    </a:custClr>
    <a:custClr name="Bright Green 25%">
      <a:srgbClr val="DEEDBF"/>
    </a:custClr>
    <a:custClr name="Deep Blue 25%">
      <a:srgbClr val="BFCCE3"/>
    </a:custClr>
    <a:custClr name="Orange 25%">
      <a:srgbClr val="F1D3BF"/>
    </a:custClr>
    <a:custClr name="Bright Yellow 25%">
      <a:srgbClr val="FAEDBF"/>
    </a:custClr>
    <a:custClr name="Powder Blue 25%">
      <a:srgbClr val="E5F1FA"/>
    </a:custClr>
    <a:custClr name="Gray 25%">
      <a:srgbClr val="DCDDDD"/>
    </a:custClr>
    <a:custClr name="Red 25%">
      <a:srgbClr val="E7CBCE"/>
    </a:custClr>
    <a:custClr name="Turquoise 10%">
      <a:srgbClr val="E5F2F4"/>
    </a:custClr>
    <a:custClr name="Deep Purple 10%">
      <a:srgbClr val="F3E9F3"/>
    </a:custClr>
    <a:custClr name="Tan 10%">
      <a:srgbClr val="F6F5F0"/>
    </a:custClr>
    <a:custClr name="Bright Green 10%">
      <a:srgbClr val="F1F8E5"/>
    </a:custClr>
    <a:custClr name="Deep Blue 10%">
      <a:srgbClr val="E5EAF3"/>
    </a:custClr>
    <a:custClr name="Orange 10%">
      <a:srgbClr val="F9EDE5"/>
    </a:custClr>
    <a:custClr name="Bright Yellow 10%">
      <a:srgbClr val="FDF8E5"/>
    </a:custClr>
    <a:custClr name="Powder Blue 10%">
      <a:srgbClr val="F4F9FD"/>
    </a:custClr>
    <a:custClr name="Gray 10%">
      <a:srgbClr val="F1F1F1"/>
    </a:custClr>
    <a:custClr name="Red 10%">
      <a:srgbClr val="F5EAEB"/>
    </a:custClr>
  </a:custClrLst>
  <a:extLst>
    <a:ext uri="{05A4C25C-085E-4340-85A3-A5531E510DB2}">
      <thm15:themeFamily xmlns:thm15="http://schemas.microsoft.com/office/thememl/2012/main" xmlns="" name="KPMG Report Standard Template.potx" id="{0AD2E7FA-D8E3-4B9F-8B53-5A9F2E498C8F}" vid="{71CBDAD0-0D03-4807-A4FD-77147EFDF76C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KPMG Report Standard Template</Template>
  <TotalTime>16217</TotalTime>
  <Words>936</Words>
  <Application>Microsoft Office PowerPoint</Application>
  <PresentationFormat>Letter Paper (8.5x11 in)</PresentationFormat>
  <Paragraphs>117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CREATE REPORT LETTER</vt:lpstr>
      <vt:lpstr>1_Custom Design</vt:lpstr>
      <vt:lpstr>Custom Design</vt:lpstr>
      <vt:lpstr>Sujit Ghosh Advocate – Delhi High Court  Partner &amp; National Head, Advaita Legal   </vt:lpstr>
      <vt:lpstr> CONTENTS </vt:lpstr>
      <vt:lpstr>Interplay between Ministry of Commerce and Ministry of Finance- Why? </vt:lpstr>
      <vt:lpstr>Inter-play between Ministry of Commerce and Ministry of Finance – Why? </vt:lpstr>
      <vt:lpstr>Different Scenarios- legal issues </vt:lpstr>
      <vt:lpstr>Issues relating to FTP </vt:lpstr>
      <vt:lpstr>Clarifications &amp; Implementation</vt:lpstr>
      <vt:lpstr>Administrative Power of DGFT</vt:lpstr>
      <vt:lpstr>Administrative Power of DGFT</vt:lpstr>
      <vt:lpstr>Tax exemptions under  Treaties</vt:lpstr>
      <vt:lpstr>Power to Legislate</vt:lpstr>
      <vt:lpstr>Tax exemptions under  IFC Act and ADB Act</vt:lpstr>
      <vt:lpstr>Tax exemptions under  IFC Act and ADB Act</vt:lpstr>
      <vt:lpstr>Slide 13</vt:lpstr>
    </vt:vector>
  </TitlesOfParts>
  <Company>KPMG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template</dc:title>
  <dc:creator>Advaita</dc:creator>
  <cp:lastModifiedBy>User</cp:lastModifiedBy>
  <cp:revision>1120</cp:revision>
  <cp:lastPrinted>2014-07-30T07:54:52Z</cp:lastPrinted>
  <dcterms:created xsi:type="dcterms:W3CDTF">2014-01-08T10:09:01Z</dcterms:created>
  <dcterms:modified xsi:type="dcterms:W3CDTF">2016-01-17T03:21:38Z</dcterms:modified>
</cp:coreProperties>
</file>